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29.jpg" ContentType="image/pn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0" r:id="rId2"/>
  </p:sldMasterIdLst>
  <p:notesMasterIdLst>
    <p:notesMasterId r:id="rId67"/>
  </p:notesMasterIdLst>
  <p:sldIdLst>
    <p:sldId id="1901" r:id="rId3"/>
    <p:sldId id="1911" r:id="rId4"/>
    <p:sldId id="1916" r:id="rId5"/>
    <p:sldId id="2067" r:id="rId6"/>
    <p:sldId id="2098" r:id="rId7"/>
    <p:sldId id="2099" r:id="rId8"/>
    <p:sldId id="2068" r:id="rId9"/>
    <p:sldId id="2069" r:id="rId10"/>
    <p:sldId id="2070" r:id="rId11"/>
    <p:sldId id="2071" r:id="rId12"/>
    <p:sldId id="2119" r:id="rId13"/>
    <p:sldId id="2102" r:id="rId14"/>
    <p:sldId id="2103" r:id="rId15"/>
    <p:sldId id="2104" r:id="rId16"/>
    <p:sldId id="2105" r:id="rId17"/>
    <p:sldId id="2106" r:id="rId18"/>
    <p:sldId id="2107" r:id="rId19"/>
    <p:sldId id="2108" r:id="rId20"/>
    <p:sldId id="2109" r:id="rId21"/>
    <p:sldId id="2110" r:id="rId22"/>
    <p:sldId id="2111" r:id="rId23"/>
    <p:sldId id="2112" r:id="rId24"/>
    <p:sldId id="2113" r:id="rId25"/>
    <p:sldId id="2114" r:id="rId26"/>
    <p:sldId id="2115" r:id="rId27"/>
    <p:sldId id="2116" r:id="rId28"/>
    <p:sldId id="2117" r:id="rId29"/>
    <p:sldId id="2118" r:id="rId30"/>
    <p:sldId id="2120" r:id="rId31"/>
    <p:sldId id="2121" r:id="rId32"/>
    <p:sldId id="2122" r:id="rId33"/>
    <p:sldId id="2123" r:id="rId34"/>
    <p:sldId id="2124" r:id="rId35"/>
    <p:sldId id="2125" r:id="rId36"/>
    <p:sldId id="2126" r:id="rId37"/>
    <p:sldId id="2127" r:id="rId38"/>
    <p:sldId id="2128" r:id="rId39"/>
    <p:sldId id="2129" r:id="rId40"/>
    <p:sldId id="2130" r:id="rId41"/>
    <p:sldId id="2131" r:id="rId42"/>
    <p:sldId id="2158" r:id="rId43"/>
    <p:sldId id="2135" r:id="rId44"/>
    <p:sldId id="2136" r:id="rId45"/>
    <p:sldId id="2137" r:id="rId46"/>
    <p:sldId id="2138" r:id="rId47"/>
    <p:sldId id="2139" r:id="rId48"/>
    <p:sldId id="2140" r:id="rId49"/>
    <p:sldId id="2141" r:id="rId50"/>
    <p:sldId id="2170" r:id="rId51"/>
    <p:sldId id="2171" r:id="rId52"/>
    <p:sldId id="2150" r:id="rId53"/>
    <p:sldId id="2151" r:id="rId54"/>
    <p:sldId id="2152" r:id="rId55"/>
    <p:sldId id="2156" r:id="rId56"/>
    <p:sldId id="2157" r:id="rId57"/>
    <p:sldId id="2173" r:id="rId58"/>
    <p:sldId id="2172" r:id="rId59"/>
    <p:sldId id="2174" r:id="rId60"/>
    <p:sldId id="2175" r:id="rId61"/>
    <p:sldId id="2176" r:id="rId62"/>
    <p:sldId id="2177" r:id="rId63"/>
    <p:sldId id="2178" r:id="rId64"/>
    <p:sldId id="2179" r:id="rId65"/>
    <p:sldId id="2180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9000"/>
    <a:srgbClr val="FF9900"/>
    <a:srgbClr val="FFCC00"/>
    <a:srgbClr val="002FA7"/>
    <a:srgbClr val="81D8CF"/>
    <a:srgbClr val="000066"/>
    <a:srgbClr val="0000CC"/>
    <a:srgbClr val="000099"/>
    <a:srgbClr val="8EC26A"/>
    <a:srgbClr val="DCB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518" autoAdjust="0"/>
  </p:normalViewPr>
  <p:slideViewPr>
    <p:cSldViewPr snapToGrid="0">
      <p:cViewPr varScale="1">
        <p:scale>
          <a:sx n="43" d="100"/>
          <a:sy n="43" d="100"/>
        </p:scale>
        <p:origin x="1479" y="39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4EE6D-5D18-4FB8-9B21-6AB47F99CDE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2D36D-85BF-4A8B-A057-1EF6C184E1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12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432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014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155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795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828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51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514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372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295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699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16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911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802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27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878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390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464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32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125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130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439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567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4755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1305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9101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825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6562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74777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48957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4940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5803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390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9579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44078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8453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4294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0297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8706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9039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8743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4419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2845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638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1286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71224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8060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7344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940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6693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00910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6656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1661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1594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946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3302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4196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4104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2663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2087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127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195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590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309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887F-8D29-43BA-9D90-F2FE2592D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A0659-85B0-4C19-B28B-C9FC8F77C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D1C9C-4ED1-445C-9F6F-7549607B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FC33E-0A52-40A4-820B-5B2601E0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0C48-8FF5-4499-867B-317A4B63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648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6D9F-B066-4C6F-9CA5-70218C8D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94E02-6587-43E3-B4F1-2F0D56C82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2F94-BFD2-4175-9C91-D7363D97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F418A-581F-4625-93B9-7285C5CB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76ED-4FCF-4AE1-BD6A-47292A3E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57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84025A-9B43-4E96-B727-146756CBDB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D5A7D-5300-44BD-A2D7-0B1B7223A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93E49-766C-4EE2-BA72-CD2AEE51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8D9C6-1FA7-4DE0-92E3-3A7443C1B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2E22-3393-471F-993E-D5C4D3BB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889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 userDrawn="1"/>
        </p:nvGrpSpPr>
        <p:grpSpPr>
          <a:xfrm>
            <a:off x="41276" y="3092225"/>
            <a:ext cx="12150725" cy="3673475"/>
            <a:chOff x="0" y="3208338"/>
            <a:chExt cx="12192000" cy="3673475"/>
          </a:xfrm>
          <a:solidFill>
            <a:schemeClr val="bg1">
              <a:lumMod val="95000"/>
            </a:schemeClr>
          </a:solidFill>
        </p:grpSpPr>
        <p:sp>
          <p:nvSpPr>
            <p:cNvPr id="62" name="Freeform 17"/>
            <p:cNvSpPr>
              <a:spLocks noEditPoints="1"/>
            </p:cNvSpPr>
            <p:nvPr userDrawn="1"/>
          </p:nvSpPr>
          <p:spPr bwMode="auto">
            <a:xfrm>
              <a:off x="9093200" y="3208338"/>
              <a:ext cx="1489075" cy="1439863"/>
            </a:xfrm>
            <a:custGeom>
              <a:avLst/>
              <a:gdLst>
                <a:gd name="T0" fmla="*/ 178 w 469"/>
                <a:gd name="T1" fmla="*/ 32 h 453"/>
                <a:gd name="T2" fmla="*/ 405 w 469"/>
                <a:gd name="T3" fmla="*/ 160 h 453"/>
                <a:gd name="T4" fmla="*/ 401 w 469"/>
                <a:gd name="T5" fmla="*/ 134 h 453"/>
                <a:gd name="T6" fmla="*/ 420 w 469"/>
                <a:gd name="T7" fmla="*/ 163 h 453"/>
                <a:gd name="T8" fmla="*/ 424 w 469"/>
                <a:gd name="T9" fmla="*/ 217 h 453"/>
                <a:gd name="T10" fmla="*/ 413 w 469"/>
                <a:gd name="T11" fmla="*/ 298 h 453"/>
                <a:gd name="T12" fmla="*/ 397 w 469"/>
                <a:gd name="T13" fmla="*/ 352 h 453"/>
                <a:gd name="T14" fmla="*/ 385 w 469"/>
                <a:gd name="T15" fmla="*/ 353 h 453"/>
                <a:gd name="T16" fmla="*/ 383 w 469"/>
                <a:gd name="T17" fmla="*/ 322 h 453"/>
                <a:gd name="T18" fmla="*/ 354 w 469"/>
                <a:gd name="T19" fmla="*/ 285 h 453"/>
                <a:gd name="T20" fmla="*/ 337 w 469"/>
                <a:gd name="T21" fmla="*/ 251 h 453"/>
                <a:gd name="T22" fmla="*/ 353 w 469"/>
                <a:gd name="T23" fmla="*/ 222 h 453"/>
                <a:gd name="T24" fmla="*/ 366 w 469"/>
                <a:gd name="T25" fmla="*/ 201 h 453"/>
                <a:gd name="T26" fmla="*/ 379 w 469"/>
                <a:gd name="T27" fmla="*/ 177 h 453"/>
                <a:gd name="T28" fmla="*/ 390 w 469"/>
                <a:gd name="T29" fmla="*/ 155 h 453"/>
                <a:gd name="T30" fmla="*/ 387 w 469"/>
                <a:gd name="T31" fmla="*/ 105 h 453"/>
                <a:gd name="T32" fmla="*/ 388 w 469"/>
                <a:gd name="T33" fmla="*/ 121 h 453"/>
                <a:gd name="T34" fmla="*/ 384 w 469"/>
                <a:gd name="T35" fmla="*/ 133 h 453"/>
                <a:gd name="T36" fmla="*/ 373 w 469"/>
                <a:gd name="T37" fmla="*/ 135 h 453"/>
                <a:gd name="T38" fmla="*/ 384 w 469"/>
                <a:gd name="T39" fmla="*/ 122 h 453"/>
                <a:gd name="T40" fmla="*/ 377 w 469"/>
                <a:gd name="T41" fmla="*/ 109 h 453"/>
                <a:gd name="T42" fmla="*/ 359 w 469"/>
                <a:gd name="T43" fmla="*/ 90 h 453"/>
                <a:gd name="T44" fmla="*/ 333 w 469"/>
                <a:gd name="T45" fmla="*/ 78 h 453"/>
                <a:gd name="T46" fmla="*/ 316 w 469"/>
                <a:gd name="T47" fmla="*/ 71 h 453"/>
                <a:gd name="T48" fmla="*/ 307 w 469"/>
                <a:gd name="T49" fmla="*/ 67 h 453"/>
                <a:gd name="T50" fmla="*/ 292 w 469"/>
                <a:gd name="T51" fmla="*/ 65 h 453"/>
                <a:gd name="T52" fmla="*/ 285 w 469"/>
                <a:gd name="T53" fmla="*/ 69 h 453"/>
                <a:gd name="T54" fmla="*/ 278 w 469"/>
                <a:gd name="T55" fmla="*/ 56 h 453"/>
                <a:gd name="T56" fmla="*/ 264 w 469"/>
                <a:gd name="T57" fmla="*/ 421 h 453"/>
                <a:gd name="T58" fmla="*/ 279 w 469"/>
                <a:gd name="T59" fmla="*/ 411 h 453"/>
                <a:gd name="T60" fmla="*/ 305 w 469"/>
                <a:gd name="T61" fmla="*/ 400 h 453"/>
                <a:gd name="T62" fmla="*/ 334 w 469"/>
                <a:gd name="T63" fmla="*/ 391 h 453"/>
                <a:gd name="T64" fmla="*/ 288 w 469"/>
                <a:gd name="T65" fmla="*/ 434 h 453"/>
                <a:gd name="T66" fmla="*/ 234 w 469"/>
                <a:gd name="T67" fmla="*/ 427 h 453"/>
                <a:gd name="T68" fmla="*/ 258 w 469"/>
                <a:gd name="T69" fmla="*/ 417 h 453"/>
                <a:gd name="T70" fmla="*/ 177 w 469"/>
                <a:gd name="T71" fmla="*/ 48 h 453"/>
                <a:gd name="T72" fmla="*/ 217 w 469"/>
                <a:gd name="T73" fmla="*/ 63 h 453"/>
                <a:gd name="T74" fmla="*/ 179 w 469"/>
                <a:gd name="T75" fmla="*/ 93 h 453"/>
                <a:gd name="T76" fmla="*/ 183 w 469"/>
                <a:gd name="T77" fmla="*/ 118 h 453"/>
                <a:gd name="T78" fmla="*/ 138 w 469"/>
                <a:gd name="T79" fmla="*/ 125 h 453"/>
                <a:gd name="T80" fmla="*/ 103 w 469"/>
                <a:gd name="T81" fmla="*/ 122 h 453"/>
                <a:gd name="T82" fmla="*/ 120 w 469"/>
                <a:gd name="T83" fmla="*/ 143 h 453"/>
                <a:gd name="T84" fmla="*/ 96 w 469"/>
                <a:gd name="T85" fmla="*/ 166 h 453"/>
                <a:gd name="T86" fmla="*/ 135 w 469"/>
                <a:gd name="T87" fmla="*/ 161 h 453"/>
                <a:gd name="T88" fmla="*/ 159 w 469"/>
                <a:gd name="T89" fmla="*/ 136 h 453"/>
                <a:gd name="T90" fmla="*/ 188 w 469"/>
                <a:gd name="T91" fmla="*/ 130 h 453"/>
                <a:gd name="T92" fmla="*/ 228 w 469"/>
                <a:gd name="T93" fmla="*/ 143 h 453"/>
                <a:gd name="T94" fmla="*/ 254 w 469"/>
                <a:gd name="T95" fmla="*/ 192 h 453"/>
                <a:gd name="T96" fmla="*/ 241 w 469"/>
                <a:gd name="T97" fmla="*/ 224 h 453"/>
                <a:gd name="T98" fmla="*/ 191 w 469"/>
                <a:gd name="T99" fmla="*/ 240 h 453"/>
                <a:gd name="T100" fmla="*/ 184 w 469"/>
                <a:gd name="T101" fmla="*/ 274 h 453"/>
                <a:gd name="T102" fmla="*/ 185 w 469"/>
                <a:gd name="T103" fmla="*/ 310 h 453"/>
                <a:gd name="T104" fmla="*/ 189 w 469"/>
                <a:gd name="T105" fmla="*/ 350 h 453"/>
                <a:gd name="T106" fmla="*/ 174 w 469"/>
                <a:gd name="T107" fmla="*/ 374 h 453"/>
                <a:gd name="T108" fmla="*/ 132 w 469"/>
                <a:gd name="T109" fmla="*/ 346 h 453"/>
                <a:gd name="T110" fmla="*/ 103 w 469"/>
                <a:gd name="T111" fmla="*/ 321 h 453"/>
                <a:gd name="T112" fmla="*/ 79 w 469"/>
                <a:gd name="T113" fmla="*/ 280 h 453"/>
                <a:gd name="T114" fmla="*/ 73 w 469"/>
                <a:gd name="T115" fmla="*/ 244 h 453"/>
                <a:gd name="T116" fmla="*/ 88 w 469"/>
                <a:gd name="T117" fmla="*/ 220 h 453"/>
                <a:gd name="T118" fmla="*/ 85 w 469"/>
                <a:gd name="T119" fmla="*/ 201 h 453"/>
                <a:gd name="T120" fmla="*/ 59 w 469"/>
                <a:gd name="T121" fmla="*/ 234 h 453"/>
                <a:gd name="T122" fmla="*/ 50 w 469"/>
                <a:gd name="T123" fmla="*/ 197 h 453"/>
                <a:gd name="T124" fmla="*/ 34 w 469"/>
                <a:gd name="T125" fmla="*/ 22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9" h="453">
                  <a:moveTo>
                    <a:pt x="81" y="388"/>
                  </a:moveTo>
                  <a:cubicBezTo>
                    <a:pt x="116" y="423"/>
                    <a:pt x="154" y="439"/>
                    <a:pt x="187" y="445"/>
                  </a:cubicBezTo>
                  <a:cubicBezTo>
                    <a:pt x="220" y="453"/>
                    <a:pt x="256" y="453"/>
                    <a:pt x="291" y="444"/>
                  </a:cubicBezTo>
                  <a:cubicBezTo>
                    <a:pt x="403" y="412"/>
                    <a:pt x="469" y="294"/>
                    <a:pt x="437" y="180"/>
                  </a:cubicBezTo>
                  <a:cubicBezTo>
                    <a:pt x="407" y="67"/>
                    <a:pt x="290" y="0"/>
                    <a:pt x="178" y="32"/>
                  </a:cubicBezTo>
                  <a:cubicBezTo>
                    <a:pt x="118" y="49"/>
                    <a:pt x="71" y="91"/>
                    <a:pt x="46" y="144"/>
                  </a:cubicBezTo>
                  <a:cubicBezTo>
                    <a:pt x="0" y="225"/>
                    <a:pt x="15" y="322"/>
                    <a:pt x="81" y="388"/>
                  </a:cubicBezTo>
                  <a:close/>
                  <a:moveTo>
                    <a:pt x="398" y="153"/>
                  </a:moveTo>
                  <a:cubicBezTo>
                    <a:pt x="400" y="155"/>
                    <a:pt x="400" y="155"/>
                    <a:pt x="400" y="155"/>
                  </a:cubicBezTo>
                  <a:cubicBezTo>
                    <a:pt x="400" y="155"/>
                    <a:pt x="401" y="157"/>
                    <a:pt x="405" y="160"/>
                  </a:cubicBezTo>
                  <a:cubicBezTo>
                    <a:pt x="408" y="163"/>
                    <a:pt x="405" y="160"/>
                    <a:pt x="405" y="158"/>
                  </a:cubicBezTo>
                  <a:cubicBezTo>
                    <a:pt x="406" y="157"/>
                    <a:pt x="406" y="157"/>
                    <a:pt x="407" y="155"/>
                  </a:cubicBezTo>
                  <a:cubicBezTo>
                    <a:pt x="407" y="155"/>
                    <a:pt x="407" y="149"/>
                    <a:pt x="406" y="147"/>
                  </a:cubicBezTo>
                  <a:cubicBezTo>
                    <a:pt x="405" y="146"/>
                    <a:pt x="404" y="144"/>
                    <a:pt x="403" y="143"/>
                  </a:cubicBezTo>
                  <a:cubicBezTo>
                    <a:pt x="402" y="141"/>
                    <a:pt x="402" y="140"/>
                    <a:pt x="401" y="134"/>
                  </a:cubicBezTo>
                  <a:cubicBezTo>
                    <a:pt x="400" y="129"/>
                    <a:pt x="400" y="129"/>
                    <a:pt x="399" y="128"/>
                  </a:cubicBezTo>
                  <a:cubicBezTo>
                    <a:pt x="398" y="126"/>
                    <a:pt x="399" y="125"/>
                    <a:pt x="398" y="123"/>
                  </a:cubicBezTo>
                  <a:cubicBezTo>
                    <a:pt x="398" y="122"/>
                    <a:pt x="399" y="122"/>
                    <a:pt x="400" y="122"/>
                  </a:cubicBezTo>
                  <a:cubicBezTo>
                    <a:pt x="408" y="132"/>
                    <a:pt x="414" y="144"/>
                    <a:pt x="419" y="157"/>
                  </a:cubicBezTo>
                  <a:cubicBezTo>
                    <a:pt x="419" y="159"/>
                    <a:pt x="420" y="161"/>
                    <a:pt x="420" y="163"/>
                  </a:cubicBezTo>
                  <a:cubicBezTo>
                    <a:pt x="420" y="165"/>
                    <a:pt x="419" y="164"/>
                    <a:pt x="417" y="169"/>
                  </a:cubicBezTo>
                  <a:cubicBezTo>
                    <a:pt x="416" y="173"/>
                    <a:pt x="415" y="172"/>
                    <a:pt x="415" y="176"/>
                  </a:cubicBezTo>
                  <a:cubicBezTo>
                    <a:pt x="414" y="179"/>
                    <a:pt x="415" y="176"/>
                    <a:pt x="420" y="184"/>
                  </a:cubicBezTo>
                  <a:cubicBezTo>
                    <a:pt x="425" y="191"/>
                    <a:pt x="419" y="200"/>
                    <a:pt x="419" y="200"/>
                  </a:cubicBezTo>
                  <a:cubicBezTo>
                    <a:pt x="419" y="200"/>
                    <a:pt x="420" y="202"/>
                    <a:pt x="424" y="217"/>
                  </a:cubicBezTo>
                  <a:cubicBezTo>
                    <a:pt x="428" y="233"/>
                    <a:pt x="423" y="238"/>
                    <a:pt x="420" y="248"/>
                  </a:cubicBezTo>
                  <a:cubicBezTo>
                    <a:pt x="417" y="258"/>
                    <a:pt x="419" y="254"/>
                    <a:pt x="418" y="258"/>
                  </a:cubicBezTo>
                  <a:cubicBezTo>
                    <a:pt x="417" y="262"/>
                    <a:pt x="417" y="260"/>
                    <a:pt x="413" y="266"/>
                  </a:cubicBezTo>
                  <a:cubicBezTo>
                    <a:pt x="408" y="273"/>
                    <a:pt x="413" y="272"/>
                    <a:pt x="413" y="283"/>
                  </a:cubicBezTo>
                  <a:cubicBezTo>
                    <a:pt x="414" y="294"/>
                    <a:pt x="411" y="289"/>
                    <a:pt x="413" y="298"/>
                  </a:cubicBezTo>
                  <a:cubicBezTo>
                    <a:pt x="413" y="308"/>
                    <a:pt x="411" y="301"/>
                    <a:pt x="408" y="307"/>
                  </a:cubicBezTo>
                  <a:cubicBezTo>
                    <a:pt x="406" y="313"/>
                    <a:pt x="408" y="307"/>
                    <a:pt x="406" y="316"/>
                  </a:cubicBezTo>
                  <a:cubicBezTo>
                    <a:pt x="404" y="325"/>
                    <a:pt x="404" y="321"/>
                    <a:pt x="404" y="325"/>
                  </a:cubicBezTo>
                  <a:cubicBezTo>
                    <a:pt x="403" y="329"/>
                    <a:pt x="401" y="327"/>
                    <a:pt x="399" y="345"/>
                  </a:cubicBezTo>
                  <a:cubicBezTo>
                    <a:pt x="398" y="362"/>
                    <a:pt x="399" y="348"/>
                    <a:pt x="397" y="352"/>
                  </a:cubicBezTo>
                  <a:cubicBezTo>
                    <a:pt x="395" y="357"/>
                    <a:pt x="392" y="355"/>
                    <a:pt x="387" y="363"/>
                  </a:cubicBezTo>
                  <a:cubicBezTo>
                    <a:pt x="381" y="371"/>
                    <a:pt x="385" y="366"/>
                    <a:pt x="381" y="371"/>
                  </a:cubicBezTo>
                  <a:cubicBezTo>
                    <a:pt x="376" y="377"/>
                    <a:pt x="379" y="370"/>
                    <a:pt x="379" y="368"/>
                  </a:cubicBezTo>
                  <a:cubicBezTo>
                    <a:pt x="378" y="366"/>
                    <a:pt x="380" y="364"/>
                    <a:pt x="382" y="362"/>
                  </a:cubicBezTo>
                  <a:cubicBezTo>
                    <a:pt x="384" y="359"/>
                    <a:pt x="384" y="356"/>
                    <a:pt x="385" y="353"/>
                  </a:cubicBezTo>
                  <a:cubicBezTo>
                    <a:pt x="386" y="350"/>
                    <a:pt x="385" y="350"/>
                    <a:pt x="386" y="347"/>
                  </a:cubicBezTo>
                  <a:cubicBezTo>
                    <a:pt x="387" y="344"/>
                    <a:pt x="388" y="342"/>
                    <a:pt x="390" y="337"/>
                  </a:cubicBezTo>
                  <a:cubicBezTo>
                    <a:pt x="391" y="332"/>
                    <a:pt x="387" y="334"/>
                    <a:pt x="386" y="333"/>
                  </a:cubicBezTo>
                  <a:cubicBezTo>
                    <a:pt x="385" y="331"/>
                    <a:pt x="384" y="332"/>
                    <a:pt x="383" y="330"/>
                  </a:cubicBezTo>
                  <a:cubicBezTo>
                    <a:pt x="382" y="328"/>
                    <a:pt x="381" y="325"/>
                    <a:pt x="383" y="322"/>
                  </a:cubicBezTo>
                  <a:cubicBezTo>
                    <a:pt x="384" y="318"/>
                    <a:pt x="374" y="308"/>
                    <a:pt x="373" y="306"/>
                  </a:cubicBezTo>
                  <a:cubicBezTo>
                    <a:pt x="372" y="305"/>
                    <a:pt x="370" y="297"/>
                    <a:pt x="370" y="297"/>
                  </a:cubicBezTo>
                  <a:cubicBezTo>
                    <a:pt x="370" y="297"/>
                    <a:pt x="366" y="295"/>
                    <a:pt x="364" y="295"/>
                  </a:cubicBezTo>
                  <a:cubicBezTo>
                    <a:pt x="362" y="294"/>
                    <a:pt x="357" y="292"/>
                    <a:pt x="354" y="290"/>
                  </a:cubicBezTo>
                  <a:cubicBezTo>
                    <a:pt x="351" y="289"/>
                    <a:pt x="354" y="285"/>
                    <a:pt x="354" y="285"/>
                  </a:cubicBezTo>
                  <a:cubicBezTo>
                    <a:pt x="354" y="285"/>
                    <a:pt x="351" y="282"/>
                    <a:pt x="349" y="281"/>
                  </a:cubicBezTo>
                  <a:cubicBezTo>
                    <a:pt x="348" y="279"/>
                    <a:pt x="347" y="274"/>
                    <a:pt x="347" y="272"/>
                  </a:cubicBezTo>
                  <a:cubicBezTo>
                    <a:pt x="346" y="271"/>
                    <a:pt x="347" y="267"/>
                    <a:pt x="347" y="264"/>
                  </a:cubicBezTo>
                  <a:cubicBezTo>
                    <a:pt x="348" y="262"/>
                    <a:pt x="346" y="259"/>
                    <a:pt x="344" y="258"/>
                  </a:cubicBezTo>
                  <a:cubicBezTo>
                    <a:pt x="343" y="257"/>
                    <a:pt x="339" y="252"/>
                    <a:pt x="337" y="251"/>
                  </a:cubicBezTo>
                  <a:cubicBezTo>
                    <a:pt x="334" y="251"/>
                    <a:pt x="333" y="248"/>
                    <a:pt x="331" y="245"/>
                  </a:cubicBezTo>
                  <a:cubicBezTo>
                    <a:pt x="330" y="241"/>
                    <a:pt x="332" y="240"/>
                    <a:pt x="334" y="240"/>
                  </a:cubicBezTo>
                  <a:cubicBezTo>
                    <a:pt x="334" y="239"/>
                    <a:pt x="336" y="237"/>
                    <a:pt x="340" y="233"/>
                  </a:cubicBezTo>
                  <a:cubicBezTo>
                    <a:pt x="344" y="229"/>
                    <a:pt x="342" y="227"/>
                    <a:pt x="343" y="225"/>
                  </a:cubicBezTo>
                  <a:cubicBezTo>
                    <a:pt x="345" y="223"/>
                    <a:pt x="349" y="222"/>
                    <a:pt x="353" y="222"/>
                  </a:cubicBezTo>
                  <a:cubicBezTo>
                    <a:pt x="357" y="220"/>
                    <a:pt x="353" y="219"/>
                    <a:pt x="354" y="218"/>
                  </a:cubicBezTo>
                  <a:cubicBezTo>
                    <a:pt x="355" y="217"/>
                    <a:pt x="358" y="215"/>
                    <a:pt x="361" y="213"/>
                  </a:cubicBezTo>
                  <a:cubicBezTo>
                    <a:pt x="364" y="210"/>
                    <a:pt x="361" y="208"/>
                    <a:pt x="361" y="208"/>
                  </a:cubicBezTo>
                  <a:cubicBezTo>
                    <a:pt x="361" y="208"/>
                    <a:pt x="365" y="206"/>
                    <a:pt x="366" y="205"/>
                  </a:cubicBezTo>
                  <a:cubicBezTo>
                    <a:pt x="367" y="205"/>
                    <a:pt x="367" y="202"/>
                    <a:pt x="366" y="201"/>
                  </a:cubicBezTo>
                  <a:cubicBezTo>
                    <a:pt x="366" y="200"/>
                    <a:pt x="365" y="195"/>
                    <a:pt x="365" y="195"/>
                  </a:cubicBezTo>
                  <a:cubicBezTo>
                    <a:pt x="365" y="195"/>
                    <a:pt x="364" y="190"/>
                    <a:pt x="367" y="189"/>
                  </a:cubicBezTo>
                  <a:cubicBezTo>
                    <a:pt x="369" y="187"/>
                    <a:pt x="367" y="185"/>
                    <a:pt x="368" y="185"/>
                  </a:cubicBezTo>
                  <a:cubicBezTo>
                    <a:pt x="369" y="184"/>
                    <a:pt x="373" y="182"/>
                    <a:pt x="375" y="182"/>
                  </a:cubicBezTo>
                  <a:cubicBezTo>
                    <a:pt x="375" y="181"/>
                    <a:pt x="379" y="179"/>
                    <a:pt x="379" y="177"/>
                  </a:cubicBezTo>
                  <a:cubicBezTo>
                    <a:pt x="379" y="175"/>
                    <a:pt x="378" y="172"/>
                    <a:pt x="379" y="171"/>
                  </a:cubicBezTo>
                  <a:cubicBezTo>
                    <a:pt x="381" y="170"/>
                    <a:pt x="381" y="167"/>
                    <a:pt x="381" y="164"/>
                  </a:cubicBezTo>
                  <a:cubicBezTo>
                    <a:pt x="381" y="162"/>
                    <a:pt x="382" y="161"/>
                    <a:pt x="383" y="160"/>
                  </a:cubicBezTo>
                  <a:cubicBezTo>
                    <a:pt x="384" y="160"/>
                    <a:pt x="390" y="161"/>
                    <a:pt x="391" y="160"/>
                  </a:cubicBezTo>
                  <a:cubicBezTo>
                    <a:pt x="393" y="159"/>
                    <a:pt x="390" y="157"/>
                    <a:pt x="390" y="155"/>
                  </a:cubicBezTo>
                  <a:cubicBezTo>
                    <a:pt x="391" y="153"/>
                    <a:pt x="391" y="154"/>
                    <a:pt x="394" y="152"/>
                  </a:cubicBezTo>
                  <a:cubicBezTo>
                    <a:pt x="397" y="151"/>
                    <a:pt x="398" y="153"/>
                    <a:pt x="398" y="153"/>
                  </a:cubicBezTo>
                  <a:close/>
                  <a:moveTo>
                    <a:pt x="274" y="42"/>
                  </a:moveTo>
                  <a:cubicBezTo>
                    <a:pt x="279" y="40"/>
                    <a:pt x="287" y="41"/>
                    <a:pt x="295" y="43"/>
                  </a:cubicBezTo>
                  <a:cubicBezTo>
                    <a:pt x="331" y="55"/>
                    <a:pt x="363" y="76"/>
                    <a:pt x="387" y="105"/>
                  </a:cubicBezTo>
                  <a:cubicBezTo>
                    <a:pt x="388" y="106"/>
                    <a:pt x="388" y="108"/>
                    <a:pt x="388" y="108"/>
                  </a:cubicBezTo>
                  <a:cubicBezTo>
                    <a:pt x="389" y="109"/>
                    <a:pt x="390" y="111"/>
                    <a:pt x="390" y="112"/>
                  </a:cubicBezTo>
                  <a:cubicBezTo>
                    <a:pt x="391" y="113"/>
                    <a:pt x="392" y="115"/>
                    <a:pt x="393" y="117"/>
                  </a:cubicBezTo>
                  <a:cubicBezTo>
                    <a:pt x="393" y="118"/>
                    <a:pt x="392" y="118"/>
                    <a:pt x="391" y="118"/>
                  </a:cubicBezTo>
                  <a:cubicBezTo>
                    <a:pt x="390" y="118"/>
                    <a:pt x="390" y="119"/>
                    <a:pt x="388" y="121"/>
                  </a:cubicBezTo>
                  <a:cubicBezTo>
                    <a:pt x="388" y="123"/>
                    <a:pt x="388" y="121"/>
                    <a:pt x="388" y="122"/>
                  </a:cubicBezTo>
                  <a:cubicBezTo>
                    <a:pt x="387" y="122"/>
                    <a:pt x="386" y="124"/>
                    <a:pt x="386" y="125"/>
                  </a:cubicBezTo>
                  <a:cubicBezTo>
                    <a:pt x="385" y="126"/>
                    <a:pt x="387" y="127"/>
                    <a:pt x="388" y="129"/>
                  </a:cubicBezTo>
                  <a:cubicBezTo>
                    <a:pt x="388" y="131"/>
                    <a:pt x="388" y="129"/>
                    <a:pt x="387" y="131"/>
                  </a:cubicBezTo>
                  <a:cubicBezTo>
                    <a:pt x="386" y="132"/>
                    <a:pt x="385" y="132"/>
                    <a:pt x="384" y="133"/>
                  </a:cubicBezTo>
                  <a:cubicBezTo>
                    <a:pt x="384" y="134"/>
                    <a:pt x="381" y="132"/>
                    <a:pt x="380" y="134"/>
                  </a:cubicBezTo>
                  <a:cubicBezTo>
                    <a:pt x="378" y="134"/>
                    <a:pt x="379" y="135"/>
                    <a:pt x="379" y="137"/>
                  </a:cubicBezTo>
                  <a:cubicBezTo>
                    <a:pt x="378" y="138"/>
                    <a:pt x="379" y="138"/>
                    <a:pt x="378" y="139"/>
                  </a:cubicBezTo>
                  <a:cubicBezTo>
                    <a:pt x="378" y="140"/>
                    <a:pt x="376" y="138"/>
                    <a:pt x="375" y="137"/>
                  </a:cubicBezTo>
                  <a:cubicBezTo>
                    <a:pt x="375" y="137"/>
                    <a:pt x="373" y="135"/>
                    <a:pt x="373" y="135"/>
                  </a:cubicBezTo>
                  <a:cubicBezTo>
                    <a:pt x="375" y="133"/>
                    <a:pt x="375" y="133"/>
                    <a:pt x="375" y="133"/>
                  </a:cubicBezTo>
                  <a:cubicBezTo>
                    <a:pt x="378" y="130"/>
                    <a:pt x="378" y="130"/>
                    <a:pt x="378" y="130"/>
                  </a:cubicBezTo>
                  <a:cubicBezTo>
                    <a:pt x="381" y="128"/>
                    <a:pt x="381" y="128"/>
                    <a:pt x="381" y="128"/>
                  </a:cubicBezTo>
                  <a:cubicBezTo>
                    <a:pt x="381" y="128"/>
                    <a:pt x="383" y="127"/>
                    <a:pt x="385" y="126"/>
                  </a:cubicBezTo>
                  <a:cubicBezTo>
                    <a:pt x="386" y="126"/>
                    <a:pt x="384" y="123"/>
                    <a:pt x="384" y="122"/>
                  </a:cubicBezTo>
                  <a:cubicBezTo>
                    <a:pt x="383" y="122"/>
                    <a:pt x="382" y="118"/>
                    <a:pt x="382" y="118"/>
                  </a:cubicBezTo>
                  <a:cubicBezTo>
                    <a:pt x="382" y="118"/>
                    <a:pt x="384" y="116"/>
                    <a:pt x="385" y="116"/>
                  </a:cubicBezTo>
                  <a:cubicBezTo>
                    <a:pt x="386" y="116"/>
                    <a:pt x="387" y="114"/>
                    <a:pt x="387" y="113"/>
                  </a:cubicBezTo>
                  <a:cubicBezTo>
                    <a:pt x="387" y="112"/>
                    <a:pt x="385" y="110"/>
                    <a:pt x="384" y="109"/>
                  </a:cubicBezTo>
                  <a:cubicBezTo>
                    <a:pt x="382" y="109"/>
                    <a:pt x="378" y="109"/>
                    <a:pt x="377" y="109"/>
                  </a:cubicBezTo>
                  <a:cubicBezTo>
                    <a:pt x="376" y="109"/>
                    <a:pt x="375" y="108"/>
                    <a:pt x="373" y="107"/>
                  </a:cubicBezTo>
                  <a:cubicBezTo>
                    <a:pt x="372" y="107"/>
                    <a:pt x="370" y="105"/>
                    <a:pt x="370" y="103"/>
                  </a:cubicBezTo>
                  <a:cubicBezTo>
                    <a:pt x="369" y="101"/>
                    <a:pt x="367" y="99"/>
                    <a:pt x="366" y="98"/>
                  </a:cubicBezTo>
                  <a:cubicBezTo>
                    <a:pt x="366" y="97"/>
                    <a:pt x="365" y="94"/>
                    <a:pt x="364" y="93"/>
                  </a:cubicBezTo>
                  <a:cubicBezTo>
                    <a:pt x="363" y="91"/>
                    <a:pt x="360" y="90"/>
                    <a:pt x="359" y="90"/>
                  </a:cubicBezTo>
                  <a:cubicBezTo>
                    <a:pt x="358" y="90"/>
                    <a:pt x="352" y="87"/>
                    <a:pt x="351" y="85"/>
                  </a:cubicBezTo>
                  <a:cubicBezTo>
                    <a:pt x="348" y="84"/>
                    <a:pt x="345" y="83"/>
                    <a:pt x="345" y="83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343" y="80"/>
                    <a:pt x="342" y="79"/>
                    <a:pt x="338" y="79"/>
                  </a:cubicBezTo>
                  <a:cubicBezTo>
                    <a:pt x="335" y="79"/>
                    <a:pt x="333" y="78"/>
                    <a:pt x="333" y="78"/>
                  </a:cubicBezTo>
                  <a:cubicBezTo>
                    <a:pt x="333" y="78"/>
                    <a:pt x="331" y="75"/>
                    <a:pt x="331" y="74"/>
                  </a:cubicBezTo>
                  <a:cubicBezTo>
                    <a:pt x="331" y="73"/>
                    <a:pt x="329" y="73"/>
                    <a:pt x="329" y="73"/>
                  </a:cubicBezTo>
                  <a:cubicBezTo>
                    <a:pt x="329" y="73"/>
                    <a:pt x="323" y="71"/>
                    <a:pt x="323" y="71"/>
                  </a:cubicBezTo>
                  <a:cubicBezTo>
                    <a:pt x="322" y="70"/>
                    <a:pt x="322" y="70"/>
                    <a:pt x="320" y="70"/>
                  </a:cubicBezTo>
                  <a:cubicBezTo>
                    <a:pt x="319" y="70"/>
                    <a:pt x="317" y="71"/>
                    <a:pt x="316" y="71"/>
                  </a:cubicBezTo>
                  <a:cubicBezTo>
                    <a:pt x="315" y="73"/>
                    <a:pt x="313" y="73"/>
                    <a:pt x="311" y="74"/>
                  </a:cubicBezTo>
                  <a:cubicBezTo>
                    <a:pt x="308" y="76"/>
                    <a:pt x="307" y="75"/>
                    <a:pt x="307" y="75"/>
                  </a:cubicBezTo>
                  <a:cubicBezTo>
                    <a:pt x="307" y="75"/>
                    <a:pt x="305" y="73"/>
                    <a:pt x="305" y="71"/>
                  </a:cubicBezTo>
                  <a:cubicBezTo>
                    <a:pt x="305" y="70"/>
                    <a:pt x="305" y="69"/>
                    <a:pt x="305" y="69"/>
                  </a:cubicBezTo>
                  <a:cubicBezTo>
                    <a:pt x="305" y="69"/>
                    <a:pt x="307" y="67"/>
                    <a:pt x="307" y="67"/>
                  </a:cubicBezTo>
                  <a:cubicBezTo>
                    <a:pt x="308" y="67"/>
                    <a:pt x="305" y="63"/>
                    <a:pt x="305" y="63"/>
                  </a:cubicBezTo>
                  <a:cubicBezTo>
                    <a:pt x="301" y="62"/>
                    <a:pt x="301" y="62"/>
                    <a:pt x="301" y="62"/>
                  </a:cubicBezTo>
                  <a:cubicBezTo>
                    <a:pt x="301" y="62"/>
                    <a:pt x="297" y="60"/>
                    <a:pt x="295" y="60"/>
                  </a:cubicBezTo>
                  <a:cubicBezTo>
                    <a:pt x="293" y="60"/>
                    <a:pt x="293" y="62"/>
                    <a:pt x="293" y="64"/>
                  </a:cubicBezTo>
                  <a:cubicBezTo>
                    <a:pt x="291" y="64"/>
                    <a:pt x="292" y="65"/>
                    <a:pt x="292" y="65"/>
                  </a:cubicBezTo>
                  <a:cubicBezTo>
                    <a:pt x="297" y="67"/>
                    <a:pt x="297" y="67"/>
                    <a:pt x="297" y="67"/>
                  </a:cubicBezTo>
                  <a:cubicBezTo>
                    <a:pt x="297" y="67"/>
                    <a:pt x="297" y="70"/>
                    <a:pt x="296" y="71"/>
                  </a:cubicBezTo>
                  <a:cubicBezTo>
                    <a:pt x="294" y="71"/>
                    <a:pt x="291" y="72"/>
                    <a:pt x="291" y="72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5" y="65"/>
                    <a:pt x="285" y="62"/>
                    <a:pt x="284" y="61"/>
                  </a:cubicBezTo>
                  <a:cubicBezTo>
                    <a:pt x="284" y="59"/>
                    <a:pt x="283" y="59"/>
                    <a:pt x="282" y="59"/>
                  </a:cubicBezTo>
                  <a:cubicBezTo>
                    <a:pt x="281" y="58"/>
                    <a:pt x="279" y="58"/>
                    <a:pt x="279" y="58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6"/>
                    <a:pt x="277" y="53"/>
                    <a:pt x="276" y="52"/>
                  </a:cubicBezTo>
                  <a:cubicBezTo>
                    <a:pt x="276" y="51"/>
                    <a:pt x="272" y="48"/>
                    <a:pt x="272" y="47"/>
                  </a:cubicBezTo>
                  <a:cubicBezTo>
                    <a:pt x="271" y="47"/>
                    <a:pt x="270" y="46"/>
                    <a:pt x="270" y="46"/>
                  </a:cubicBezTo>
                  <a:cubicBezTo>
                    <a:pt x="274" y="42"/>
                    <a:pt x="274" y="42"/>
                    <a:pt x="274" y="42"/>
                  </a:cubicBezTo>
                  <a:close/>
                  <a:moveTo>
                    <a:pt x="264" y="421"/>
                  </a:moveTo>
                  <a:cubicBezTo>
                    <a:pt x="266" y="423"/>
                    <a:pt x="266" y="423"/>
                    <a:pt x="269" y="427"/>
                  </a:cubicBezTo>
                  <a:cubicBezTo>
                    <a:pt x="272" y="430"/>
                    <a:pt x="278" y="421"/>
                    <a:pt x="281" y="420"/>
                  </a:cubicBezTo>
                  <a:cubicBezTo>
                    <a:pt x="284" y="419"/>
                    <a:pt x="286" y="419"/>
                    <a:pt x="288" y="416"/>
                  </a:cubicBezTo>
                  <a:cubicBezTo>
                    <a:pt x="291" y="414"/>
                    <a:pt x="287" y="414"/>
                    <a:pt x="287" y="414"/>
                  </a:cubicBezTo>
                  <a:cubicBezTo>
                    <a:pt x="279" y="411"/>
                    <a:pt x="279" y="411"/>
                    <a:pt x="279" y="411"/>
                  </a:cubicBezTo>
                  <a:cubicBezTo>
                    <a:pt x="270" y="409"/>
                    <a:pt x="270" y="409"/>
                    <a:pt x="270" y="409"/>
                  </a:cubicBezTo>
                  <a:cubicBezTo>
                    <a:pt x="270" y="409"/>
                    <a:pt x="270" y="405"/>
                    <a:pt x="273" y="404"/>
                  </a:cubicBezTo>
                  <a:cubicBezTo>
                    <a:pt x="275" y="403"/>
                    <a:pt x="276" y="405"/>
                    <a:pt x="278" y="406"/>
                  </a:cubicBezTo>
                  <a:cubicBezTo>
                    <a:pt x="279" y="407"/>
                    <a:pt x="293" y="402"/>
                    <a:pt x="293" y="402"/>
                  </a:cubicBezTo>
                  <a:cubicBezTo>
                    <a:pt x="293" y="402"/>
                    <a:pt x="301" y="403"/>
                    <a:pt x="305" y="400"/>
                  </a:cubicBezTo>
                  <a:cubicBezTo>
                    <a:pt x="308" y="397"/>
                    <a:pt x="305" y="400"/>
                    <a:pt x="305" y="395"/>
                  </a:cubicBezTo>
                  <a:cubicBezTo>
                    <a:pt x="306" y="390"/>
                    <a:pt x="312" y="396"/>
                    <a:pt x="316" y="397"/>
                  </a:cubicBezTo>
                  <a:cubicBezTo>
                    <a:pt x="319" y="397"/>
                    <a:pt x="319" y="396"/>
                    <a:pt x="328" y="395"/>
                  </a:cubicBezTo>
                  <a:cubicBezTo>
                    <a:pt x="337" y="394"/>
                    <a:pt x="334" y="394"/>
                    <a:pt x="334" y="394"/>
                  </a:cubicBezTo>
                  <a:cubicBezTo>
                    <a:pt x="334" y="391"/>
                    <a:pt x="334" y="391"/>
                    <a:pt x="334" y="391"/>
                  </a:cubicBezTo>
                  <a:cubicBezTo>
                    <a:pt x="334" y="391"/>
                    <a:pt x="338" y="392"/>
                    <a:pt x="341" y="394"/>
                  </a:cubicBezTo>
                  <a:cubicBezTo>
                    <a:pt x="344" y="395"/>
                    <a:pt x="347" y="394"/>
                    <a:pt x="349" y="393"/>
                  </a:cubicBezTo>
                  <a:cubicBezTo>
                    <a:pt x="351" y="392"/>
                    <a:pt x="352" y="401"/>
                    <a:pt x="352" y="401"/>
                  </a:cubicBezTo>
                  <a:cubicBezTo>
                    <a:pt x="352" y="402"/>
                    <a:pt x="352" y="403"/>
                    <a:pt x="351" y="404"/>
                  </a:cubicBezTo>
                  <a:cubicBezTo>
                    <a:pt x="332" y="417"/>
                    <a:pt x="312" y="427"/>
                    <a:pt x="288" y="434"/>
                  </a:cubicBezTo>
                  <a:cubicBezTo>
                    <a:pt x="260" y="442"/>
                    <a:pt x="232" y="443"/>
                    <a:pt x="205" y="439"/>
                  </a:cubicBezTo>
                  <a:cubicBezTo>
                    <a:pt x="207" y="438"/>
                    <a:pt x="209" y="438"/>
                    <a:pt x="211" y="438"/>
                  </a:cubicBezTo>
                  <a:cubicBezTo>
                    <a:pt x="212" y="439"/>
                    <a:pt x="218" y="432"/>
                    <a:pt x="219" y="431"/>
                  </a:cubicBezTo>
                  <a:cubicBezTo>
                    <a:pt x="220" y="430"/>
                    <a:pt x="223" y="429"/>
                    <a:pt x="225" y="429"/>
                  </a:cubicBezTo>
                  <a:cubicBezTo>
                    <a:pt x="226" y="427"/>
                    <a:pt x="231" y="428"/>
                    <a:pt x="234" y="427"/>
                  </a:cubicBezTo>
                  <a:cubicBezTo>
                    <a:pt x="237" y="427"/>
                    <a:pt x="238" y="427"/>
                    <a:pt x="242" y="429"/>
                  </a:cubicBezTo>
                  <a:cubicBezTo>
                    <a:pt x="246" y="432"/>
                    <a:pt x="246" y="427"/>
                    <a:pt x="248" y="427"/>
                  </a:cubicBezTo>
                  <a:cubicBezTo>
                    <a:pt x="250" y="426"/>
                    <a:pt x="256" y="425"/>
                    <a:pt x="256" y="425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5" y="418"/>
                    <a:pt x="258" y="417"/>
                  </a:cubicBezTo>
                  <a:cubicBezTo>
                    <a:pt x="261" y="416"/>
                    <a:pt x="261" y="419"/>
                    <a:pt x="264" y="421"/>
                  </a:cubicBezTo>
                  <a:close/>
                  <a:moveTo>
                    <a:pt x="175" y="43"/>
                  </a:move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7" y="46"/>
                    <a:pt x="178" y="47"/>
                  </a:cubicBezTo>
                  <a:cubicBezTo>
                    <a:pt x="180" y="48"/>
                    <a:pt x="177" y="48"/>
                    <a:pt x="177" y="48"/>
                  </a:cubicBezTo>
                  <a:cubicBezTo>
                    <a:pt x="177" y="48"/>
                    <a:pt x="170" y="55"/>
                    <a:pt x="170" y="56"/>
                  </a:cubicBezTo>
                  <a:cubicBezTo>
                    <a:pt x="170" y="58"/>
                    <a:pt x="174" y="58"/>
                    <a:pt x="181" y="55"/>
                  </a:cubicBezTo>
                  <a:cubicBezTo>
                    <a:pt x="188" y="53"/>
                    <a:pt x="185" y="55"/>
                    <a:pt x="193" y="48"/>
                  </a:cubicBezTo>
                  <a:cubicBezTo>
                    <a:pt x="201" y="41"/>
                    <a:pt x="203" y="53"/>
                    <a:pt x="208" y="55"/>
                  </a:cubicBezTo>
                  <a:cubicBezTo>
                    <a:pt x="213" y="58"/>
                    <a:pt x="214" y="58"/>
                    <a:pt x="217" y="63"/>
                  </a:cubicBezTo>
                  <a:cubicBezTo>
                    <a:pt x="222" y="68"/>
                    <a:pt x="217" y="63"/>
                    <a:pt x="212" y="69"/>
                  </a:cubicBezTo>
                  <a:cubicBezTo>
                    <a:pt x="208" y="74"/>
                    <a:pt x="211" y="70"/>
                    <a:pt x="207" y="71"/>
                  </a:cubicBezTo>
                  <a:cubicBezTo>
                    <a:pt x="203" y="71"/>
                    <a:pt x="195" y="71"/>
                    <a:pt x="192" y="72"/>
                  </a:cubicBezTo>
                  <a:cubicBezTo>
                    <a:pt x="189" y="72"/>
                    <a:pt x="188" y="73"/>
                    <a:pt x="191" y="82"/>
                  </a:cubicBezTo>
                  <a:cubicBezTo>
                    <a:pt x="193" y="91"/>
                    <a:pt x="191" y="82"/>
                    <a:pt x="179" y="93"/>
                  </a:cubicBezTo>
                  <a:cubicBezTo>
                    <a:pt x="167" y="103"/>
                    <a:pt x="183" y="99"/>
                    <a:pt x="173" y="103"/>
                  </a:cubicBezTo>
                  <a:cubicBezTo>
                    <a:pt x="164" y="109"/>
                    <a:pt x="176" y="106"/>
                    <a:pt x="184" y="107"/>
                  </a:cubicBezTo>
                  <a:cubicBezTo>
                    <a:pt x="193" y="108"/>
                    <a:pt x="188" y="106"/>
                    <a:pt x="196" y="111"/>
                  </a:cubicBezTo>
                  <a:cubicBezTo>
                    <a:pt x="202" y="116"/>
                    <a:pt x="196" y="115"/>
                    <a:pt x="193" y="117"/>
                  </a:cubicBezTo>
                  <a:cubicBezTo>
                    <a:pt x="191" y="119"/>
                    <a:pt x="185" y="119"/>
                    <a:pt x="183" y="118"/>
                  </a:cubicBezTo>
                  <a:cubicBezTo>
                    <a:pt x="180" y="117"/>
                    <a:pt x="178" y="118"/>
                    <a:pt x="178" y="118"/>
                  </a:cubicBezTo>
                  <a:cubicBezTo>
                    <a:pt x="178" y="118"/>
                    <a:pt x="171" y="114"/>
                    <a:pt x="167" y="119"/>
                  </a:cubicBezTo>
                  <a:cubicBezTo>
                    <a:pt x="162" y="124"/>
                    <a:pt x="167" y="119"/>
                    <a:pt x="165" y="119"/>
                  </a:cubicBezTo>
                  <a:cubicBezTo>
                    <a:pt x="163" y="117"/>
                    <a:pt x="161" y="119"/>
                    <a:pt x="158" y="117"/>
                  </a:cubicBezTo>
                  <a:cubicBezTo>
                    <a:pt x="156" y="116"/>
                    <a:pt x="150" y="115"/>
                    <a:pt x="138" y="125"/>
                  </a:cubicBezTo>
                  <a:cubicBezTo>
                    <a:pt x="126" y="134"/>
                    <a:pt x="139" y="129"/>
                    <a:pt x="134" y="134"/>
                  </a:cubicBezTo>
                  <a:cubicBezTo>
                    <a:pt x="128" y="138"/>
                    <a:pt x="132" y="136"/>
                    <a:pt x="130" y="132"/>
                  </a:cubicBezTo>
                  <a:cubicBezTo>
                    <a:pt x="129" y="129"/>
                    <a:pt x="127" y="123"/>
                    <a:pt x="125" y="123"/>
                  </a:cubicBezTo>
                  <a:cubicBezTo>
                    <a:pt x="123" y="123"/>
                    <a:pt x="122" y="125"/>
                    <a:pt x="120" y="127"/>
                  </a:cubicBezTo>
                  <a:cubicBezTo>
                    <a:pt x="117" y="130"/>
                    <a:pt x="108" y="117"/>
                    <a:pt x="103" y="122"/>
                  </a:cubicBezTo>
                  <a:cubicBezTo>
                    <a:pt x="97" y="126"/>
                    <a:pt x="101" y="123"/>
                    <a:pt x="96" y="129"/>
                  </a:cubicBezTo>
                  <a:cubicBezTo>
                    <a:pt x="91" y="135"/>
                    <a:pt x="98" y="135"/>
                    <a:pt x="102" y="138"/>
                  </a:cubicBezTo>
                  <a:cubicBezTo>
                    <a:pt x="106" y="140"/>
                    <a:pt x="103" y="135"/>
                    <a:pt x="108" y="132"/>
                  </a:cubicBezTo>
                  <a:cubicBezTo>
                    <a:pt x="113" y="129"/>
                    <a:pt x="111" y="133"/>
                    <a:pt x="120" y="138"/>
                  </a:cubicBezTo>
                  <a:cubicBezTo>
                    <a:pt x="130" y="143"/>
                    <a:pt x="120" y="138"/>
                    <a:pt x="120" y="143"/>
                  </a:cubicBezTo>
                  <a:cubicBezTo>
                    <a:pt x="120" y="147"/>
                    <a:pt x="114" y="143"/>
                    <a:pt x="110" y="146"/>
                  </a:cubicBezTo>
                  <a:cubicBezTo>
                    <a:pt x="106" y="148"/>
                    <a:pt x="108" y="148"/>
                    <a:pt x="102" y="150"/>
                  </a:cubicBezTo>
                  <a:cubicBezTo>
                    <a:pt x="97" y="153"/>
                    <a:pt x="102" y="150"/>
                    <a:pt x="102" y="154"/>
                  </a:cubicBezTo>
                  <a:cubicBezTo>
                    <a:pt x="102" y="158"/>
                    <a:pt x="99" y="155"/>
                    <a:pt x="94" y="160"/>
                  </a:cubicBezTo>
                  <a:cubicBezTo>
                    <a:pt x="90" y="164"/>
                    <a:pt x="93" y="162"/>
                    <a:pt x="96" y="166"/>
                  </a:cubicBezTo>
                  <a:cubicBezTo>
                    <a:pt x="99" y="169"/>
                    <a:pt x="98" y="165"/>
                    <a:pt x="100" y="164"/>
                  </a:cubicBezTo>
                  <a:cubicBezTo>
                    <a:pt x="101" y="162"/>
                    <a:pt x="102" y="162"/>
                    <a:pt x="107" y="163"/>
                  </a:cubicBezTo>
                  <a:cubicBezTo>
                    <a:pt x="112" y="164"/>
                    <a:pt x="112" y="162"/>
                    <a:pt x="114" y="163"/>
                  </a:cubicBezTo>
                  <a:cubicBezTo>
                    <a:pt x="117" y="163"/>
                    <a:pt x="117" y="160"/>
                    <a:pt x="127" y="157"/>
                  </a:cubicBezTo>
                  <a:cubicBezTo>
                    <a:pt x="138" y="152"/>
                    <a:pt x="127" y="157"/>
                    <a:pt x="135" y="161"/>
                  </a:cubicBezTo>
                  <a:cubicBezTo>
                    <a:pt x="143" y="165"/>
                    <a:pt x="135" y="161"/>
                    <a:pt x="140" y="160"/>
                  </a:cubicBezTo>
                  <a:cubicBezTo>
                    <a:pt x="144" y="158"/>
                    <a:pt x="144" y="156"/>
                    <a:pt x="147" y="154"/>
                  </a:cubicBezTo>
                  <a:cubicBezTo>
                    <a:pt x="149" y="152"/>
                    <a:pt x="148" y="151"/>
                    <a:pt x="153" y="149"/>
                  </a:cubicBezTo>
                  <a:cubicBezTo>
                    <a:pt x="159" y="148"/>
                    <a:pt x="153" y="149"/>
                    <a:pt x="159" y="147"/>
                  </a:cubicBezTo>
                  <a:cubicBezTo>
                    <a:pt x="164" y="146"/>
                    <a:pt x="160" y="143"/>
                    <a:pt x="159" y="136"/>
                  </a:cubicBezTo>
                  <a:cubicBezTo>
                    <a:pt x="157" y="129"/>
                    <a:pt x="159" y="136"/>
                    <a:pt x="162" y="134"/>
                  </a:cubicBezTo>
                  <a:cubicBezTo>
                    <a:pt x="165" y="133"/>
                    <a:pt x="164" y="133"/>
                    <a:pt x="165" y="132"/>
                  </a:cubicBezTo>
                  <a:cubicBezTo>
                    <a:pt x="167" y="132"/>
                    <a:pt x="165" y="132"/>
                    <a:pt x="174" y="132"/>
                  </a:cubicBezTo>
                  <a:cubicBezTo>
                    <a:pt x="182" y="131"/>
                    <a:pt x="176" y="131"/>
                    <a:pt x="179" y="131"/>
                  </a:cubicBezTo>
                  <a:cubicBezTo>
                    <a:pt x="182" y="130"/>
                    <a:pt x="183" y="130"/>
                    <a:pt x="188" y="130"/>
                  </a:cubicBezTo>
                  <a:cubicBezTo>
                    <a:pt x="192" y="129"/>
                    <a:pt x="191" y="129"/>
                    <a:pt x="193" y="129"/>
                  </a:cubicBezTo>
                  <a:cubicBezTo>
                    <a:pt x="195" y="129"/>
                    <a:pt x="200" y="132"/>
                    <a:pt x="203" y="134"/>
                  </a:cubicBezTo>
                  <a:cubicBezTo>
                    <a:pt x="207" y="136"/>
                    <a:pt x="212" y="137"/>
                    <a:pt x="216" y="135"/>
                  </a:cubicBezTo>
                  <a:cubicBezTo>
                    <a:pt x="220" y="133"/>
                    <a:pt x="219" y="135"/>
                    <a:pt x="222" y="136"/>
                  </a:cubicBezTo>
                  <a:cubicBezTo>
                    <a:pt x="223" y="137"/>
                    <a:pt x="227" y="141"/>
                    <a:pt x="228" y="143"/>
                  </a:cubicBezTo>
                  <a:cubicBezTo>
                    <a:pt x="229" y="144"/>
                    <a:pt x="237" y="146"/>
                    <a:pt x="243" y="152"/>
                  </a:cubicBezTo>
                  <a:cubicBezTo>
                    <a:pt x="250" y="160"/>
                    <a:pt x="249" y="158"/>
                    <a:pt x="247" y="170"/>
                  </a:cubicBezTo>
                  <a:cubicBezTo>
                    <a:pt x="245" y="183"/>
                    <a:pt x="251" y="173"/>
                    <a:pt x="253" y="178"/>
                  </a:cubicBezTo>
                  <a:cubicBezTo>
                    <a:pt x="254" y="184"/>
                    <a:pt x="255" y="181"/>
                    <a:pt x="258" y="185"/>
                  </a:cubicBezTo>
                  <a:cubicBezTo>
                    <a:pt x="261" y="189"/>
                    <a:pt x="258" y="185"/>
                    <a:pt x="254" y="192"/>
                  </a:cubicBezTo>
                  <a:cubicBezTo>
                    <a:pt x="251" y="199"/>
                    <a:pt x="254" y="192"/>
                    <a:pt x="252" y="197"/>
                  </a:cubicBezTo>
                  <a:cubicBezTo>
                    <a:pt x="250" y="202"/>
                    <a:pt x="252" y="200"/>
                    <a:pt x="253" y="204"/>
                  </a:cubicBezTo>
                  <a:cubicBezTo>
                    <a:pt x="253" y="209"/>
                    <a:pt x="252" y="207"/>
                    <a:pt x="249" y="211"/>
                  </a:cubicBezTo>
                  <a:cubicBezTo>
                    <a:pt x="245" y="214"/>
                    <a:pt x="247" y="213"/>
                    <a:pt x="246" y="219"/>
                  </a:cubicBezTo>
                  <a:cubicBezTo>
                    <a:pt x="246" y="223"/>
                    <a:pt x="244" y="220"/>
                    <a:pt x="241" y="224"/>
                  </a:cubicBezTo>
                  <a:cubicBezTo>
                    <a:pt x="237" y="228"/>
                    <a:pt x="230" y="228"/>
                    <a:pt x="225" y="229"/>
                  </a:cubicBezTo>
                  <a:cubicBezTo>
                    <a:pt x="219" y="231"/>
                    <a:pt x="217" y="231"/>
                    <a:pt x="213" y="231"/>
                  </a:cubicBezTo>
                  <a:cubicBezTo>
                    <a:pt x="208" y="230"/>
                    <a:pt x="203" y="232"/>
                    <a:pt x="200" y="231"/>
                  </a:cubicBezTo>
                  <a:cubicBezTo>
                    <a:pt x="197" y="229"/>
                    <a:pt x="194" y="231"/>
                    <a:pt x="193" y="232"/>
                  </a:cubicBezTo>
                  <a:cubicBezTo>
                    <a:pt x="193" y="233"/>
                    <a:pt x="194" y="235"/>
                    <a:pt x="191" y="240"/>
                  </a:cubicBezTo>
                  <a:cubicBezTo>
                    <a:pt x="187" y="244"/>
                    <a:pt x="187" y="240"/>
                    <a:pt x="184" y="240"/>
                  </a:cubicBezTo>
                  <a:cubicBezTo>
                    <a:pt x="181" y="240"/>
                    <a:pt x="175" y="247"/>
                    <a:pt x="175" y="247"/>
                  </a:cubicBezTo>
                  <a:cubicBezTo>
                    <a:pt x="175" y="247"/>
                    <a:pt x="177" y="251"/>
                    <a:pt x="180" y="257"/>
                  </a:cubicBezTo>
                  <a:cubicBezTo>
                    <a:pt x="183" y="262"/>
                    <a:pt x="180" y="257"/>
                    <a:pt x="181" y="260"/>
                  </a:cubicBezTo>
                  <a:cubicBezTo>
                    <a:pt x="182" y="264"/>
                    <a:pt x="184" y="274"/>
                    <a:pt x="184" y="274"/>
                  </a:cubicBezTo>
                  <a:cubicBezTo>
                    <a:pt x="184" y="274"/>
                    <a:pt x="182" y="277"/>
                    <a:pt x="181" y="282"/>
                  </a:cubicBezTo>
                  <a:cubicBezTo>
                    <a:pt x="179" y="287"/>
                    <a:pt x="179" y="286"/>
                    <a:pt x="179" y="288"/>
                  </a:cubicBezTo>
                  <a:cubicBezTo>
                    <a:pt x="179" y="289"/>
                    <a:pt x="176" y="294"/>
                    <a:pt x="176" y="297"/>
                  </a:cubicBezTo>
                  <a:cubicBezTo>
                    <a:pt x="176" y="299"/>
                    <a:pt x="176" y="301"/>
                    <a:pt x="176" y="305"/>
                  </a:cubicBezTo>
                  <a:cubicBezTo>
                    <a:pt x="177" y="309"/>
                    <a:pt x="181" y="308"/>
                    <a:pt x="185" y="310"/>
                  </a:cubicBezTo>
                  <a:cubicBezTo>
                    <a:pt x="190" y="312"/>
                    <a:pt x="188" y="313"/>
                    <a:pt x="191" y="319"/>
                  </a:cubicBezTo>
                  <a:cubicBezTo>
                    <a:pt x="194" y="325"/>
                    <a:pt x="191" y="319"/>
                    <a:pt x="195" y="324"/>
                  </a:cubicBezTo>
                  <a:cubicBezTo>
                    <a:pt x="199" y="330"/>
                    <a:pt x="195" y="327"/>
                    <a:pt x="193" y="332"/>
                  </a:cubicBezTo>
                  <a:cubicBezTo>
                    <a:pt x="190" y="337"/>
                    <a:pt x="190" y="334"/>
                    <a:pt x="188" y="342"/>
                  </a:cubicBezTo>
                  <a:cubicBezTo>
                    <a:pt x="187" y="348"/>
                    <a:pt x="188" y="344"/>
                    <a:pt x="189" y="350"/>
                  </a:cubicBezTo>
                  <a:cubicBezTo>
                    <a:pt x="190" y="355"/>
                    <a:pt x="189" y="350"/>
                    <a:pt x="191" y="355"/>
                  </a:cubicBezTo>
                  <a:cubicBezTo>
                    <a:pt x="193" y="361"/>
                    <a:pt x="191" y="355"/>
                    <a:pt x="190" y="363"/>
                  </a:cubicBezTo>
                  <a:cubicBezTo>
                    <a:pt x="188" y="372"/>
                    <a:pt x="190" y="367"/>
                    <a:pt x="188" y="375"/>
                  </a:cubicBezTo>
                  <a:cubicBezTo>
                    <a:pt x="186" y="382"/>
                    <a:pt x="188" y="375"/>
                    <a:pt x="186" y="375"/>
                  </a:cubicBezTo>
                  <a:cubicBezTo>
                    <a:pt x="184" y="376"/>
                    <a:pt x="176" y="375"/>
                    <a:pt x="174" y="374"/>
                  </a:cubicBezTo>
                  <a:cubicBezTo>
                    <a:pt x="172" y="372"/>
                    <a:pt x="162" y="371"/>
                    <a:pt x="159" y="372"/>
                  </a:cubicBezTo>
                  <a:cubicBezTo>
                    <a:pt x="156" y="372"/>
                    <a:pt x="155" y="366"/>
                    <a:pt x="155" y="366"/>
                  </a:cubicBezTo>
                  <a:cubicBezTo>
                    <a:pt x="144" y="362"/>
                    <a:pt x="144" y="362"/>
                    <a:pt x="144" y="362"/>
                  </a:cubicBezTo>
                  <a:cubicBezTo>
                    <a:pt x="134" y="353"/>
                    <a:pt x="134" y="353"/>
                    <a:pt x="134" y="353"/>
                  </a:cubicBezTo>
                  <a:cubicBezTo>
                    <a:pt x="134" y="353"/>
                    <a:pt x="132" y="347"/>
                    <a:pt x="132" y="346"/>
                  </a:cubicBezTo>
                  <a:cubicBezTo>
                    <a:pt x="132" y="344"/>
                    <a:pt x="127" y="345"/>
                    <a:pt x="125" y="345"/>
                  </a:cubicBezTo>
                  <a:cubicBezTo>
                    <a:pt x="123" y="345"/>
                    <a:pt x="122" y="342"/>
                    <a:pt x="121" y="341"/>
                  </a:cubicBezTo>
                  <a:cubicBezTo>
                    <a:pt x="120" y="340"/>
                    <a:pt x="114" y="336"/>
                    <a:pt x="110" y="336"/>
                  </a:cubicBezTo>
                  <a:cubicBezTo>
                    <a:pt x="106" y="336"/>
                    <a:pt x="111" y="327"/>
                    <a:pt x="111" y="327"/>
                  </a:cubicBezTo>
                  <a:cubicBezTo>
                    <a:pt x="111" y="327"/>
                    <a:pt x="105" y="325"/>
                    <a:pt x="103" y="321"/>
                  </a:cubicBezTo>
                  <a:cubicBezTo>
                    <a:pt x="102" y="318"/>
                    <a:pt x="100" y="310"/>
                    <a:pt x="100" y="308"/>
                  </a:cubicBezTo>
                  <a:cubicBezTo>
                    <a:pt x="100" y="306"/>
                    <a:pt x="98" y="299"/>
                    <a:pt x="98" y="299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89" y="286"/>
                    <a:pt x="87" y="285"/>
                  </a:cubicBezTo>
                  <a:cubicBezTo>
                    <a:pt x="86" y="284"/>
                    <a:pt x="81" y="279"/>
                    <a:pt x="79" y="280"/>
                  </a:cubicBezTo>
                  <a:cubicBezTo>
                    <a:pt x="76" y="281"/>
                    <a:pt x="73" y="266"/>
                    <a:pt x="73" y="266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3" y="252"/>
                    <a:pt x="63" y="251"/>
                  </a:cubicBezTo>
                  <a:cubicBezTo>
                    <a:pt x="62" y="249"/>
                    <a:pt x="65" y="245"/>
                    <a:pt x="65" y="245"/>
                  </a:cubicBezTo>
                  <a:cubicBezTo>
                    <a:pt x="65" y="245"/>
                    <a:pt x="70" y="243"/>
                    <a:pt x="73" y="244"/>
                  </a:cubicBezTo>
                  <a:cubicBezTo>
                    <a:pt x="77" y="245"/>
                    <a:pt x="76" y="244"/>
                    <a:pt x="77" y="243"/>
                  </a:cubicBezTo>
                  <a:cubicBezTo>
                    <a:pt x="79" y="243"/>
                    <a:pt x="79" y="242"/>
                    <a:pt x="82" y="240"/>
                  </a:cubicBezTo>
                  <a:cubicBezTo>
                    <a:pt x="85" y="239"/>
                    <a:pt x="82" y="236"/>
                    <a:pt x="80" y="234"/>
                  </a:cubicBezTo>
                  <a:cubicBezTo>
                    <a:pt x="80" y="231"/>
                    <a:pt x="85" y="230"/>
                    <a:pt x="86" y="229"/>
                  </a:cubicBezTo>
                  <a:cubicBezTo>
                    <a:pt x="88" y="228"/>
                    <a:pt x="87" y="222"/>
                    <a:pt x="88" y="220"/>
                  </a:cubicBezTo>
                  <a:cubicBezTo>
                    <a:pt x="89" y="219"/>
                    <a:pt x="89" y="216"/>
                    <a:pt x="90" y="212"/>
                  </a:cubicBezTo>
                  <a:cubicBezTo>
                    <a:pt x="91" y="207"/>
                    <a:pt x="93" y="208"/>
                    <a:pt x="94" y="207"/>
                  </a:cubicBezTo>
                  <a:cubicBezTo>
                    <a:pt x="97" y="206"/>
                    <a:pt x="92" y="202"/>
                    <a:pt x="94" y="196"/>
                  </a:cubicBezTo>
                  <a:cubicBezTo>
                    <a:pt x="95" y="191"/>
                    <a:pt x="88" y="196"/>
                    <a:pt x="88" y="196"/>
                  </a:cubicBezTo>
                  <a:cubicBezTo>
                    <a:pt x="88" y="196"/>
                    <a:pt x="88" y="196"/>
                    <a:pt x="85" y="201"/>
                  </a:cubicBezTo>
                  <a:cubicBezTo>
                    <a:pt x="82" y="205"/>
                    <a:pt x="84" y="203"/>
                    <a:pt x="83" y="208"/>
                  </a:cubicBezTo>
                  <a:cubicBezTo>
                    <a:pt x="81" y="212"/>
                    <a:pt x="84" y="214"/>
                    <a:pt x="83" y="216"/>
                  </a:cubicBezTo>
                  <a:cubicBezTo>
                    <a:pt x="83" y="217"/>
                    <a:pt x="77" y="220"/>
                    <a:pt x="76" y="224"/>
                  </a:cubicBezTo>
                  <a:cubicBezTo>
                    <a:pt x="75" y="228"/>
                    <a:pt x="73" y="233"/>
                    <a:pt x="73" y="233"/>
                  </a:cubicBezTo>
                  <a:cubicBezTo>
                    <a:pt x="73" y="233"/>
                    <a:pt x="62" y="234"/>
                    <a:pt x="59" y="234"/>
                  </a:cubicBezTo>
                  <a:cubicBezTo>
                    <a:pt x="58" y="233"/>
                    <a:pt x="55" y="228"/>
                    <a:pt x="55" y="228"/>
                  </a:cubicBezTo>
                  <a:cubicBezTo>
                    <a:pt x="55" y="228"/>
                    <a:pt x="52" y="223"/>
                    <a:pt x="51" y="221"/>
                  </a:cubicBezTo>
                  <a:cubicBezTo>
                    <a:pt x="50" y="219"/>
                    <a:pt x="51" y="211"/>
                    <a:pt x="51" y="211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52" y="199"/>
                    <a:pt x="50" y="197"/>
                  </a:cubicBezTo>
                  <a:cubicBezTo>
                    <a:pt x="49" y="195"/>
                    <a:pt x="50" y="197"/>
                    <a:pt x="49" y="198"/>
                  </a:cubicBezTo>
                  <a:cubicBezTo>
                    <a:pt x="47" y="199"/>
                    <a:pt x="42" y="201"/>
                    <a:pt x="42" y="203"/>
                  </a:cubicBezTo>
                  <a:cubicBezTo>
                    <a:pt x="41" y="205"/>
                    <a:pt x="41" y="212"/>
                    <a:pt x="39" y="214"/>
                  </a:cubicBezTo>
                  <a:cubicBezTo>
                    <a:pt x="38" y="217"/>
                    <a:pt x="37" y="216"/>
                    <a:pt x="36" y="220"/>
                  </a:cubicBezTo>
                  <a:cubicBezTo>
                    <a:pt x="35" y="223"/>
                    <a:pt x="35" y="223"/>
                    <a:pt x="34" y="223"/>
                  </a:cubicBezTo>
                  <a:cubicBezTo>
                    <a:pt x="39" y="141"/>
                    <a:pt x="94" y="68"/>
                    <a:pt x="1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3" name="Freeform 18"/>
            <p:cNvSpPr>
              <a:spLocks noEditPoints="1"/>
            </p:cNvSpPr>
            <p:nvPr userDrawn="1"/>
          </p:nvSpPr>
          <p:spPr bwMode="auto">
            <a:xfrm>
              <a:off x="4559300" y="4606926"/>
              <a:ext cx="1425575" cy="1390650"/>
            </a:xfrm>
            <a:custGeom>
              <a:avLst/>
              <a:gdLst>
                <a:gd name="T0" fmla="*/ 443 w 449"/>
                <a:gd name="T1" fmla="*/ 209 h 437"/>
                <a:gd name="T2" fmla="*/ 419 w 449"/>
                <a:gd name="T3" fmla="*/ 170 h 437"/>
                <a:gd name="T4" fmla="*/ 418 w 449"/>
                <a:gd name="T5" fmla="*/ 143 h 437"/>
                <a:gd name="T6" fmla="*/ 424 w 449"/>
                <a:gd name="T7" fmla="*/ 208 h 437"/>
                <a:gd name="T8" fmla="*/ 400 w 449"/>
                <a:gd name="T9" fmla="*/ 288 h 437"/>
                <a:gd name="T10" fmla="*/ 379 w 449"/>
                <a:gd name="T11" fmla="*/ 343 h 437"/>
                <a:gd name="T12" fmla="*/ 346 w 449"/>
                <a:gd name="T13" fmla="*/ 380 h 437"/>
                <a:gd name="T14" fmla="*/ 360 w 449"/>
                <a:gd name="T15" fmla="*/ 347 h 437"/>
                <a:gd name="T16" fmla="*/ 346 w 449"/>
                <a:gd name="T17" fmla="*/ 305 h 437"/>
                <a:gd name="T18" fmla="*/ 337 w 449"/>
                <a:gd name="T19" fmla="*/ 272 h 437"/>
                <a:gd name="T20" fmla="*/ 336 w 449"/>
                <a:gd name="T21" fmla="*/ 240 h 437"/>
                <a:gd name="T22" fmla="*/ 362 w 449"/>
                <a:gd name="T23" fmla="*/ 219 h 437"/>
                <a:gd name="T24" fmla="*/ 374 w 449"/>
                <a:gd name="T25" fmla="*/ 198 h 437"/>
                <a:gd name="T26" fmla="*/ 393 w 449"/>
                <a:gd name="T27" fmla="*/ 178 h 437"/>
                <a:gd name="T28" fmla="*/ 411 w 449"/>
                <a:gd name="T29" fmla="*/ 176 h 437"/>
                <a:gd name="T30" fmla="*/ 409 w 449"/>
                <a:gd name="T31" fmla="*/ 124 h 437"/>
                <a:gd name="T32" fmla="*/ 407 w 449"/>
                <a:gd name="T33" fmla="*/ 140 h 437"/>
                <a:gd name="T34" fmla="*/ 400 w 449"/>
                <a:gd name="T35" fmla="*/ 151 h 437"/>
                <a:gd name="T36" fmla="*/ 390 w 449"/>
                <a:gd name="T37" fmla="*/ 151 h 437"/>
                <a:gd name="T38" fmla="*/ 400 w 449"/>
                <a:gd name="T39" fmla="*/ 140 h 437"/>
                <a:gd name="T40" fmla="*/ 398 w 449"/>
                <a:gd name="T41" fmla="*/ 126 h 437"/>
                <a:gd name="T42" fmla="*/ 385 w 449"/>
                <a:gd name="T43" fmla="*/ 103 h 437"/>
                <a:gd name="T44" fmla="*/ 362 w 449"/>
                <a:gd name="T45" fmla="*/ 87 h 437"/>
                <a:gd name="T46" fmla="*/ 346 w 449"/>
                <a:gd name="T47" fmla="*/ 76 h 437"/>
                <a:gd name="T48" fmla="*/ 339 w 449"/>
                <a:gd name="T49" fmla="*/ 70 h 437"/>
                <a:gd name="T50" fmla="*/ 325 w 449"/>
                <a:gd name="T51" fmla="*/ 65 h 437"/>
                <a:gd name="T52" fmla="*/ 316 w 449"/>
                <a:gd name="T53" fmla="*/ 67 h 437"/>
                <a:gd name="T54" fmla="*/ 312 w 449"/>
                <a:gd name="T55" fmla="*/ 53 h 437"/>
                <a:gd name="T56" fmla="*/ 269 w 449"/>
                <a:gd name="T57" fmla="*/ 391 h 437"/>
                <a:gd name="T58" fmla="*/ 303 w 449"/>
                <a:gd name="T59" fmla="*/ 397 h 437"/>
                <a:gd name="T60" fmla="*/ 161 w 449"/>
                <a:gd name="T61" fmla="*/ 412 h 437"/>
                <a:gd name="T62" fmla="*/ 200 w 449"/>
                <a:gd name="T63" fmla="*/ 411 h 437"/>
                <a:gd name="T64" fmla="*/ 222 w 449"/>
                <a:gd name="T65" fmla="*/ 407 h 437"/>
                <a:gd name="T66" fmla="*/ 239 w 449"/>
                <a:gd name="T67" fmla="*/ 400 h 437"/>
                <a:gd name="T68" fmla="*/ 267 w 449"/>
                <a:gd name="T69" fmla="*/ 395 h 437"/>
                <a:gd name="T70" fmla="*/ 218 w 449"/>
                <a:gd name="T71" fmla="*/ 22 h 437"/>
                <a:gd name="T72" fmla="*/ 245 w 449"/>
                <a:gd name="T73" fmla="*/ 37 h 437"/>
                <a:gd name="T74" fmla="*/ 222 w 449"/>
                <a:gd name="T75" fmla="*/ 60 h 437"/>
                <a:gd name="T76" fmla="*/ 217 w 449"/>
                <a:gd name="T77" fmla="*/ 95 h 437"/>
                <a:gd name="T78" fmla="*/ 183 w 449"/>
                <a:gd name="T79" fmla="*/ 87 h 437"/>
                <a:gd name="T80" fmla="*/ 144 w 449"/>
                <a:gd name="T81" fmla="*/ 88 h 437"/>
                <a:gd name="T82" fmla="*/ 142 w 449"/>
                <a:gd name="T83" fmla="*/ 99 h 437"/>
                <a:gd name="T84" fmla="*/ 112 w 449"/>
                <a:gd name="T85" fmla="*/ 115 h 437"/>
                <a:gd name="T86" fmla="*/ 145 w 449"/>
                <a:gd name="T87" fmla="*/ 119 h 437"/>
                <a:gd name="T88" fmla="*/ 177 w 449"/>
                <a:gd name="T89" fmla="*/ 116 h 437"/>
                <a:gd name="T90" fmla="*/ 201 w 449"/>
                <a:gd name="T91" fmla="*/ 104 h 437"/>
                <a:gd name="T92" fmla="*/ 240 w 449"/>
                <a:gd name="T93" fmla="*/ 119 h 437"/>
                <a:gd name="T94" fmla="*/ 266 w 449"/>
                <a:gd name="T95" fmla="*/ 175 h 437"/>
                <a:gd name="T96" fmla="*/ 248 w 449"/>
                <a:gd name="T97" fmla="*/ 205 h 437"/>
                <a:gd name="T98" fmla="*/ 193 w 449"/>
                <a:gd name="T99" fmla="*/ 206 h 437"/>
                <a:gd name="T100" fmla="*/ 175 w 449"/>
                <a:gd name="T101" fmla="*/ 232 h 437"/>
                <a:gd name="T102" fmla="*/ 162 w 449"/>
                <a:gd name="T103" fmla="*/ 274 h 437"/>
                <a:gd name="T104" fmla="*/ 166 w 449"/>
                <a:gd name="T105" fmla="*/ 313 h 437"/>
                <a:gd name="T106" fmla="*/ 156 w 449"/>
                <a:gd name="T107" fmla="*/ 345 h 437"/>
                <a:gd name="T108" fmla="*/ 108 w 449"/>
                <a:gd name="T109" fmla="*/ 312 h 437"/>
                <a:gd name="T110" fmla="*/ 93 w 449"/>
                <a:gd name="T111" fmla="*/ 282 h 437"/>
                <a:gd name="T112" fmla="*/ 78 w 449"/>
                <a:gd name="T113" fmla="*/ 236 h 437"/>
                <a:gd name="T114" fmla="*/ 66 w 449"/>
                <a:gd name="T115" fmla="*/ 191 h 437"/>
                <a:gd name="T116" fmla="*/ 89 w 449"/>
                <a:gd name="T117" fmla="*/ 181 h 437"/>
                <a:gd name="T118" fmla="*/ 97 w 449"/>
                <a:gd name="T119" fmla="*/ 149 h 437"/>
                <a:gd name="T120" fmla="*/ 75 w 449"/>
                <a:gd name="T121" fmla="*/ 182 h 437"/>
                <a:gd name="T122" fmla="*/ 58 w 449"/>
                <a:gd name="T123" fmla="*/ 148 h 437"/>
                <a:gd name="T124" fmla="*/ 42 w 449"/>
                <a:gd name="T125" fmla="*/ 16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9" h="437">
                  <a:moveTo>
                    <a:pt x="67" y="89"/>
                  </a:moveTo>
                  <a:cubicBezTo>
                    <a:pt x="6" y="159"/>
                    <a:pt x="0" y="257"/>
                    <a:pt x="51" y="335"/>
                  </a:cubicBezTo>
                  <a:cubicBezTo>
                    <a:pt x="78" y="377"/>
                    <a:pt x="111" y="401"/>
                    <a:pt x="142" y="414"/>
                  </a:cubicBezTo>
                  <a:cubicBezTo>
                    <a:pt x="173" y="429"/>
                    <a:pt x="208" y="437"/>
                    <a:pt x="244" y="435"/>
                  </a:cubicBezTo>
                  <a:cubicBezTo>
                    <a:pt x="360" y="428"/>
                    <a:pt x="449" y="327"/>
                    <a:pt x="443" y="209"/>
                  </a:cubicBezTo>
                  <a:cubicBezTo>
                    <a:pt x="436" y="91"/>
                    <a:pt x="336" y="0"/>
                    <a:pt x="221" y="7"/>
                  </a:cubicBezTo>
                  <a:cubicBezTo>
                    <a:pt x="158" y="11"/>
                    <a:pt x="103" y="42"/>
                    <a:pt x="67" y="89"/>
                  </a:cubicBezTo>
                  <a:close/>
                  <a:moveTo>
                    <a:pt x="416" y="180"/>
                  </a:moveTo>
                  <a:cubicBezTo>
                    <a:pt x="416" y="179"/>
                    <a:pt x="416" y="179"/>
                    <a:pt x="417" y="178"/>
                  </a:cubicBezTo>
                  <a:cubicBezTo>
                    <a:pt x="418" y="177"/>
                    <a:pt x="419" y="172"/>
                    <a:pt x="419" y="170"/>
                  </a:cubicBezTo>
                  <a:cubicBezTo>
                    <a:pt x="418" y="168"/>
                    <a:pt x="417" y="166"/>
                    <a:pt x="416" y="164"/>
                  </a:cubicBezTo>
                  <a:cubicBezTo>
                    <a:pt x="416" y="163"/>
                    <a:pt x="417" y="161"/>
                    <a:pt x="416" y="156"/>
                  </a:cubicBezTo>
                  <a:cubicBezTo>
                    <a:pt x="416" y="151"/>
                    <a:pt x="416" y="151"/>
                    <a:pt x="416" y="150"/>
                  </a:cubicBezTo>
                  <a:cubicBezTo>
                    <a:pt x="416" y="148"/>
                    <a:pt x="416" y="147"/>
                    <a:pt x="416" y="145"/>
                  </a:cubicBezTo>
                  <a:cubicBezTo>
                    <a:pt x="416" y="144"/>
                    <a:pt x="418" y="144"/>
                    <a:pt x="418" y="143"/>
                  </a:cubicBezTo>
                  <a:cubicBezTo>
                    <a:pt x="423" y="156"/>
                    <a:pt x="427" y="169"/>
                    <a:pt x="430" y="182"/>
                  </a:cubicBezTo>
                  <a:cubicBezTo>
                    <a:pt x="430" y="184"/>
                    <a:pt x="429" y="186"/>
                    <a:pt x="428" y="188"/>
                  </a:cubicBezTo>
                  <a:cubicBezTo>
                    <a:pt x="428" y="190"/>
                    <a:pt x="428" y="189"/>
                    <a:pt x="425" y="193"/>
                  </a:cubicBezTo>
                  <a:cubicBezTo>
                    <a:pt x="423" y="197"/>
                    <a:pt x="422" y="197"/>
                    <a:pt x="421" y="199"/>
                  </a:cubicBezTo>
                  <a:cubicBezTo>
                    <a:pt x="421" y="202"/>
                    <a:pt x="421" y="199"/>
                    <a:pt x="424" y="208"/>
                  </a:cubicBezTo>
                  <a:cubicBezTo>
                    <a:pt x="427" y="217"/>
                    <a:pt x="420" y="224"/>
                    <a:pt x="420" y="224"/>
                  </a:cubicBezTo>
                  <a:cubicBezTo>
                    <a:pt x="420" y="224"/>
                    <a:pt x="421" y="227"/>
                    <a:pt x="421" y="243"/>
                  </a:cubicBezTo>
                  <a:cubicBezTo>
                    <a:pt x="422" y="258"/>
                    <a:pt x="416" y="262"/>
                    <a:pt x="411" y="272"/>
                  </a:cubicBezTo>
                  <a:cubicBezTo>
                    <a:pt x="407" y="281"/>
                    <a:pt x="409" y="278"/>
                    <a:pt x="407" y="281"/>
                  </a:cubicBezTo>
                  <a:cubicBezTo>
                    <a:pt x="405" y="285"/>
                    <a:pt x="405" y="282"/>
                    <a:pt x="400" y="288"/>
                  </a:cubicBezTo>
                  <a:cubicBezTo>
                    <a:pt x="395" y="293"/>
                    <a:pt x="399" y="293"/>
                    <a:pt x="397" y="304"/>
                  </a:cubicBezTo>
                  <a:cubicBezTo>
                    <a:pt x="395" y="315"/>
                    <a:pt x="395" y="309"/>
                    <a:pt x="393" y="319"/>
                  </a:cubicBezTo>
                  <a:cubicBezTo>
                    <a:pt x="392" y="328"/>
                    <a:pt x="391" y="321"/>
                    <a:pt x="387" y="327"/>
                  </a:cubicBezTo>
                  <a:cubicBezTo>
                    <a:pt x="384" y="332"/>
                    <a:pt x="387" y="327"/>
                    <a:pt x="383" y="335"/>
                  </a:cubicBezTo>
                  <a:cubicBezTo>
                    <a:pt x="380" y="343"/>
                    <a:pt x="380" y="339"/>
                    <a:pt x="379" y="343"/>
                  </a:cubicBezTo>
                  <a:cubicBezTo>
                    <a:pt x="378" y="347"/>
                    <a:pt x="376" y="345"/>
                    <a:pt x="371" y="362"/>
                  </a:cubicBezTo>
                  <a:cubicBezTo>
                    <a:pt x="366" y="379"/>
                    <a:pt x="369" y="364"/>
                    <a:pt x="367" y="368"/>
                  </a:cubicBezTo>
                  <a:cubicBezTo>
                    <a:pt x="364" y="372"/>
                    <a:pt x="362" y="370"/>
                    <a:pt x="354" y="377"/>
                  </a:cubicBezTo>
                  <a:cubicBezTo>
                    <a:pt x="348" y="383"/>
                    <a:pt x="352" y="379"/>
                    <a:pt x="347" y="383"/>
                  </a:cubicBezTo>
                  <a:cubicBezTo>
                    <a:pt x="341" y="388"/>
                    <a:pt x="346" y="382"/>
                    <a:pt x="346" y="380"/>
                  </a:cubicBezTo>
                  <a:cubicBezTo>
                    <a:pt x="346" y="378"/>
                    <a:pt x="348" y="376"/>
                    <a:pt x="350" y="374"/>
                  </a:cubicBezTo>
                  <a:cubicBezTo>
                    <a:pt x="352" y="372"/>
                    <a:pt x="353" y="369"/>
                    <a:pt x="355" y="367"/>
                  </a:cubicBezTo>
                  <a:cubicBezTo>
                    <a:pt x="357" y="364"/>
                    <a:pt x="356" y="363"/>
                    <a:pt x="357" y="360"/>
                  </a:cubicBezTo>
                  <a:cubicBezTo>
                    <a:pt x="359" y="358"/>
                    <a:pt x="360" y="357"/>
                    <a:pt x="363" y="352"/>
                  </a:cubicBezTo>
                  <a:cubicBezTo>
                    <a:pt x="366" y="347"/>
                    <a:pt x="361" y="349"/>
                    <a:pt x="360" y="347"/>
                  </a:cubicBezTo>
                  <a:cubicBezTo>
                    <a:pt x="359" y="345"/>
                    <a:pt x="359" y="346"/>
                    <a:pt x="357" y="344"/>
                  </a:cubicBezTo>
                  <a:cubicBezTo>
                    <a:pt x="357" y="342"/>
                    <a:pt x="357" y="339"/>
                    <a:pt x="359" y="336"/>
                  </a:cubicBezTo>
                  <a:cubicBezTo>
                    <a:pt x="362" y="333"/>
                    <a:pt x="354" y="320"/>
                    <a:pt x="353" y="318"/>
                  </a:cubicBezTo>
                  <a:cubicBezTo>
                    <a:pt x="353" y="317"/>
                    <a:pt x="352" y="308"/>
                    <a:pt x="352" y="308"/>
                  </a:cubicBezTo>
                  <a:cubicBezTo>
                    <a:pt x="352" y="308"/>
                    <a:pt x="349" y="305"/>
                    <a:pt x="346" y="305"/>
                  </a:cubicBezTo>
                  <a:cubicBezTo>
                    <a:pt x="345" y="304"/>
                    <a:pt x="340" y="301"/>
                    <a:pt x="338" y="299"/>
                  </a:cubicBezTo>
                  <a:cubicBezTo>
                    <a:pt x="335" y="296"/>
                    <a:pt x="339" y="293"/>
                    <a:pt x="339" y="293"/>
                  </a:cubicBezTo>
                  <a:cubicBezTo>
                    <a:pt x="339" y="293"/>
                    <a:pt x="336" y="290"/>
                    <a:pt x="336" y="288"/>
                  </a:cubicBezTo>
                  <a:cubicBezTo>
                    <a:pt x="334" y="286"/>
                    <a:pt x="334" y="281"/>
                    <a:pt x="334" y="279"/>
                  </a:cubicBezTo>
                  <a:cubicBezTo>
                    <a:pt x="334" y="278"/>
                    <a:pt x="336" y="275"/>
                    <a:pt x="337" y="272"/>
                  </a:cubicBezTo>
                  <a:cubicBezTo>
                    <a:pt x="338" y="269"/>
                    <a:pt x="337" y="267"/>
                    <a:pt x="336" y="265"/>
                  </a:cubicBezTo>
                  <a:cubicBezTo>
                    <a:pt x="334" y="264"/>
                    <a:pt x="331" y="258"/>
                    <a:pt x="329" y="257"/>
                  </a:cubicBezTo>
                  <a:cubicBezTo>
                    <a:pt x="327" y="255"/>
                    <a:pt x="327" y="253"/>
                    <a:pt x="325" y="249"/>
                  </a:cubicBezTo>
                  <a:cubicBezTo>
                    <a:pt x="325" y="245"/>
                    <a:pt x="327" y="245"/>
                    <a:pt x="328" y="244"/>
                  </a:cubicBezTo>
                  <a:cubicBezTo>
                    <a:pt x="330" y="244"/>
                    <a:pt x="331" y="243"/>
                    <a:pt x="336" y="240"/>
                  </a:cubicBezTo>
                  <a:cubicBezTo>
                    <a:pt x="341" y="236"/>
                    <a:pt x="339" y="234"/>
                    <a:pt x="341" y="232"/>
                  </a:cubicBezTo>
                  <a:cubicBezTo>
                    <a:pt x="343" y="231"/>
                    <a:pt x="347" y="231"/>
                    <a:pt x="351" y="231"/>
                  </a:cubicBezTo>
                  <a:cubicBezTo>
                    <a:pt x="356" y="231"/>
                    <a:pt x="352" y="228"/>
                    <a:pt x="353" y="227"/>
                  </a:cubicBezTo>
                  <a:cubicBezTo>
                    <a:pt x="354" y="227"/>
                    <a:pt x="357" y="226"/>
                    <a:pt x="361" y="224"/>
                  </a:cubicBezTo>
                  <a:cubicBezTo>
                    <a:pt x="365" y="222"/>
                    <a:pt x="362" y="219"/>
                    <a:pt x="362" y="219"/>
                  </a:cubicBezTo>
                  <a:cubicBezTo>
                    <a:pt x="362" y="219"/>
                    <a:pt x="366" y="218"/>
                    <a:pt x="368" y="218"/>
                  </a:cubicBezTo>
                  <a:cubicBezTo>
                    <a:pt x="369" y="217"/>
                    <a:pt x="369" y="215"/>
                    <a:pt x="369" y="214"/>
                  </a:cubicBezTo>
                  <a:cubicBezTo>
                    <a:pt x="368" y="212"/>
                    <a:pt x="369" y="208"/>
                    <a:pt x="369" y="208"/>
                  </a:cubicBezTo>
                  <a:cubicBezTo>
                    <a:pt x="369" y="208"/>
                    <a:pt x="369" y="203"/>
                    <a:pt x="372" y="202"/>
                  </a:cubicBezTo>
                  <a:cubicBezTo>
                    <a:pt x="374" y="201"/>
                    <a:pt x="372" y="199"/>
                    <a:pt x="374" y="198"/>
                  </a:cubicBezTo>
                  <a:cubicBezTo>
                    <a:pt x="375" y="197"/>
                    <a:pt x="380" y="197"/>
                    <a:pt x="381" y="197"/>
                  </a:cubicBezTo>
                  <a:cubicBezTo>
                    <a:pt x="381" y="197"/>
                    <a:pt x="386" y="195"/>
                    <a:pt x="386" y="193"/>
                  </a:cubicBezTo>
                  <a:cubicBezTo>
                    <a:pt x="387" y="191"/>
                    <a:pt x="386" y="188"/>
                    <a:pt x="388" y="187"/>
                  </a:cubicBezTo>
                  <a:cubicBezTo>
                    <a:pt x="389" y="186"/>
                    <a:pt x="390" y="183"/>
                    <a:pt x="390" y="181"/>
                  </a:cubicBezTo>
                  <a:cubicBezTo>
                    <a:pt x="391" y="179"/>
                    <a:pt x="392" y="178"/>
                    <a:pt x="393" y="178"/>
                  </a:cubicBezTo>
                  <a:cubicBezTo>
                    <a:pt x="395" y="177"/>
                    <a:pt x="400" y="179"/>
                    <a:pt x="401" y="179"/>
                  </a:cubicBezTo>
                  <a:cubicBezTo>
                    <a:pt x="403" y="179"/>
                    <a:pt x="401" y="176"/>
                    <a:pt x="401" y="174"/>
                  </a:cubicBezTo>
                  <a:cubicBezTo>
                    <a:pt x="402" y="173"/>
                    <a:pt x="402" y="173"/>
                    <a:pt x="406" y="173"/>
                  </a:cubicBezTo>
                  <a:cubicBezTo>
                    <a:pt x="409" y="171"/>
                    <a:pt x="409" y="174"/>
                    <a:pt x="409" y="174"/>
                  </a:cubicBezTo>
                  <a:cubicBezTo>
                    <a:pt x="411" y="176"/>
                    <a:pt x="411" y="176"/>
                    <a:pt x="411" y="176"/>
                  </a:cubicBezTo>
                  <a:cubicBezTo>
                    <a:pt x="411" y="176"/>
                    <a:pt x="412" y="178"/>
                    <a:pt x="415" y="182"/>
                  </a:cubicBezTo>
                  <a:cubicBezTo>
                    <a:pt x="418" y="185"/>
                    <a:pt x="415" y="182"/>
                    <a:pt x="416" y="180"/>
                  </a:cubicBezTo>
                  <a:close/>
                  <a:moveTo>
                    <a:pt x="312" y="38"/>
                  </a:moveTo>
                  <a:cubicBezTo>
                    <a:pt x="318" y="38"/>
                    <a:pt x="324" y="40"/>
                    <a:pt x="331" y="43"/>
                  </a:cubicBezTo>
                  <a:cubicBezTo>
                    <a:pt x="364" y="62"/>
                    <a:pt x="391" y="90"/>
                    <a:pt x="409" y="124"/>
                  </a:cubicBezTo>
                  <a:cubicBezTo>
                    <a:pt x="410" y="126"/>
                    <a:pt x="410" y="127"/>
                    <a:pt x="410" y="128"/>
                  </a:cubicBezTo>
                  <a:cubicBezTo>
                    <a:pt x="410" y="129"/>
                    <a:pt x="411" y="131"/>
                    <a:pt x="411" y="132"/>
                  </a:cubicBezTo>
                  <a:cubicBezTo>
                    <a:pt x="411" y="133"/>
                    <a:pt x="412" y="136"/>
                    <a:pt x="412" y="137"/>
                  </a:cubicBezTo>
                  <a:cubicBezTo>
                    <a:pt x="412" y="138"/>
                    <a:pt x="411" y="138"/>
                    <a:pt x="410" y="137"/>
                  </a:cubicBezTo>
                  <a:cubicBezTo>
                    <a:pt x="410" y="137"/>
                    <a:pt x="409" y="138"/>
                    <a:pt x="407" y="140"/>
                  </a:cubicBezTo>
                  <a:cubicBezTo>
                    <a:pt x="406" y="142"/>
                    <a:pt x="407" y="140"/>
                    <a:pt x="406" y="140"/>
                  </a:cubicBezTo>
                  <a:cubicBezTo>
                    <a:pt x="405" y="140"/>
                    <a:pt x="404" y="143"/>
                    <a:pt x="404" y="144"/>
                  </a:cubicBezTo>
                  <a:cubicBezTo>
                    <a:pt x="403" y="145"/>
                    <a:pt x="404" y="146"/>
                    <a:pt x="404" y="148"/>
                  </a:cubicBezTo>
                  <a:cubicBezTo>
                    <a:pt x="405" y="150"/>
                    <a:pt x="404" y="148"/>
                    <a:pt x="403" y="149"/>
                  </a:cubicBezTo>
                  <a:cubicBezTo>
                    <a:pt x="402" y="150"/>
                    <a:pt x="401" y="151"/>
                    <a:pt x="400" y="151"/>
                  </a:cubicBezTo>
                  <a:cubicBezTo>
                    <a:pt x="399" y="151"/>
                    <a:pt x="398" y="150"/>
                    <a:pt x="396" y="151"/>
                  </a:cubicBezTo>
                  <a:cubicBezTo>
                    <a:pt x="395" y="151"/>
                    <a:pt x="395" y="152"/>
                    <a:pt x="394" y="154"/>
                  </a:cubicBezTo>
                  <a:cubicBezTo>
                    <a:pt x="393" y="156"/>
                    <a:pt x="394" y="156"/>
                    <a:pt x="393" y="156"/>
                  </a:cubicBezTo>
                  <a:cubicBezTo>
                    <a:pt x="392" y="156"/>
                    <a:pt x="391" y="154"/>
                    <a:pt x="391" y="154"/>
                  </a:cubicBezTo>
                  <a:cubicBezTo>
                    <a:pt x="390" y="153"/>
                    <a:pt x="390" y="151"/>
                    <a:pt x="390" y="151"/>
                  </a:cubicBezTo>
                  <a:cubicBezTo>
                    <a:pt x="392" y="149"/>
                    <a:pt x="392" y="149"/>
                    <a:pt x="392" y="149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5"/>
                    <a:pt x="397" y="145"/>
                    <a:pt x="397" y="145"/>
                  </a:cubicBezTo>
                  <a:cubicBezTo>
                    <a:pt x="400" y="145"/>
                    <a:pt x="400" y="145"/>
                    <a:pt x="400" y="145"/>
                  </a:cubicBezTo>
                  <a:cubicBezTo>
                    <a:pt x="404" y="145"/>
                    <a:pt x="400" y="141"/>
                    <a:pt x="400" y="140"/>
                  </a:cubicBezTo>
                  <a:cubicBezTo>
                    <a:pt x="400" y="140"/>
                    <a:pt x="400" y="136"/>
                    <a:pt x="400" y="136"/>
                  </a:cubicBezTo>
                  <a:cubicBezTo>
                    <a:pt x="400" y="136"/>
                    <a:pt x="403" y="135"/>
                    <a:pt x="404" y="135"/>
                  </a:cubicBezTo>
                  <a:cubicBezTo>
                    <a:pt x="405" y="135"/>
                    <a:pt x="407" y="133"/>
                    <a:pt x="407" y="132"/>
                  </a:cubicBezTo>
                  <a:cubicBezTo>
                    <a:pt x="407" y="131"/>
                    <a:pt x="406" y="129"/>
                    <a:pt x="405" y="128"/>
                  </a:cubicBezTo>
                  <a:cubicBezTo>
                    <a:pt x="403" y="127"/>
                    <a:pt x="399" y="126"/>
                    <a:pt x="398" y="126"/>
                  </a:cubicBezTo>
                  <a:cubicBezTo>
                    <a:pt x="398" y="125"/>
                    <a:pt x="396" y="124"/>
                    <a:pt x="395" y="124"/>
                  </a:cubicBezTo>
                  <a:cubicBezTo>
                    <a:pt x="394" y="123"/>
                    <a:pt x="393" y="121"/>
                    <a:pt x="392" y="119"/>
                  </a:cubicBezTo>
                  <a:cubicBezTo>
                    <a:pt x="392" y="117"/>
                    <a:pt x="391" y="114"/>
                    <a:pt x="390" y="113"/>
                  </a:cubicBezTo>
                  <a:cubicBezTo>
                    <a:pt x="389" y="112"/>
                    <a:pt x="389" y="109"/>
                    <a:pt x="389" y="107"/>
                  </a:cubicBezTo>
                  <a:cubicBezTo>
                    <a:pt x="388" y="105"/>
                    <a:pt x="386" y="103"/>
                    <a:pt x="385" y="103"/>
                  </a:cubicBezTo>
                  <a:cubicBezTo>
                    <a:pt x="384" y="103"/>
                    <a:pt x="379" y="99"/>
                    <a:pt x="377" y="98"/>
                  </a:cubicBezTo>
                  <a:cubicBezTo>
                    <a:pt x="375" y="95"/>
                    <a:pt x="373" y="94"/>
                    <a:pt x="373" y="94"/>
                  </a:cubicBezTo>
                  <a:cubicBezTo>
                    <a:pt x="371" y="90"/>
                    <a:pt x="371" y="90"/>
                    <a:pt x="371" y="90"/>
                  </a:cubicBezTo>
                  <a:cubicBezTo>
                    <a:pt x="371" y="90"/>
                    <a:pt x="370" y="89"/>
                    <a:pt x="367" y="89"/>
                  </a:cubicBezTo>
                  <a:cubicBezTo>
                    <a:pt x="364" y="88"/>
                    <a:pt x="362" y="87"/>
                    <a:pt x="362" y="87"/>
                  </a:cubicBezTo>
                  <a:cubicBezTo>
                    <a:pt x="362" y="87"/>
                    <a:pt x="360" y="83"/>
                    <a:pt x="360" y="82"/>
                  </a:cubicBezTo>
                  <a:cubicBezTo>
                    <a:pt x="360" y="81"/>
                    <a:pt x="359" y="80"/>
                    <a:pt x="359" y="80"/>
                  </a:cubicBezTo>
                  <a:cubicBezTo>
                    <a:pt x="359" y="80"/>
                    <a:pt x="354" y="78"/>
                    <a:pt x="353" y="77"/>
                  </a:cubicBezTo>
                  <a:cubicBezTo>
                    <a:pt x="353" y="76"/>
                    <a:pt x="352" y="76"/>
                    <a:pt x="351" y="75"/>
                  </a:cubicBezTo>
                  <a:cubicBezTo>
                    <a:pt x="349" y="75"/>
                    <a:pt x="348" y="76"/>
                    <a:pt x="346" y="76"/>
                  </a:cubicBezTo>
                  <a:cubicBezTo>
                    <a:pt x="345" y="77"/>
                    <a:pt x="343" y="78"/>
                    <a:pt x="340" y="78"/>
                  </a:cubicBezTo>
                  <a:cubicBezTo>
                    <a:pt x="338" y="79"/>
                    <a:pt x="337" y="78"/>
                    <a:pt x="337" y="78"/>
                  </a:cubicBezTo>
                  <a:cubicBezTo>
                    <a:pt x="337" y="78"/>
                    <a:pt x="336" y="75"/>
                    <a:pt x="336" y="74"/>
                  </a:cubicBezTo>
                  <a:cubicBezTo>
                    <a:pt x="336" y="73"/>
                    <a:pt x="336" y="72"/>
                    <a:pt x="336" y="72"/>
                  </a:cubicBezTo>
                  <a:cubicBezTo>
                    <a:pt x="336" y="72"/>
                    <a:pt x="338" y="70"/>
                    <a:pt x="339" y="70"/>
                  </a:cubicBezTo>
                  <a:cubicBezTo>
                    <a:pt x="340" y="70"/>
                    <a:pt x="338" y="66"/>
                    <a:pt x="338" y="66"/>
                  </a:cubicBezTo>
                  <a:cubicBezTo>
                    <a:pt x="334" y="64"/>
                    <a:pt x="334" y="64"/>
                    <a:pt x="334" y="64"/>
                  </a:cubicBezTo>
                  <a:cubicBezTo>
                    <a:pt x="334" y="64"/>
                    <a:pt x="330" y="61"/>
                    <a:pt x="328" y="60"/>
                  </a:cubicBezTo>
                  <a:cubicBezTo>
                    <a:pt x="326" y="60"/>
                    <a:pt x="327" y="63"/>
                    <a:pt x="325" y="63"/>
                  </a:cubicBezTo>
                  <a:cubicBezTo>
                    <a:pt x="324" y="64"/>
                    <a:pt x="325" y="65"/>
                    <a:pt x="325" y="6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8" y="70"/>
                    <a:pt x="327" y="71"/>
                  </a:cubicBezTo>
                  <a:cubicBezTo>
                    <a:pt x="326" y="72"/>
                    <a:pt x="322" y="71"/>
                    <a:pt x="322" y="71"/>
                  </a:cubicBezTo>
                  <a:cubicBezTo>
                    <a:pt x="319" y="70"/>
                    <a:pt x="318" y="70"/>
                    <a:pt x="318" y="70"/>
                  </a:cubicBezTo>
                  <a:cubicBezTo>
                    <a:pt x="317" y="67"/>
                    <a:pt x="316" y="67"/>
                    <a:pt x="316" y="67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6" y="63"/>
                    <a:pt x="317" y="61"/>
                    <a:pt x="317" y="59"/>
                  </a:cubicBezTo>
                  <a:cubicBezTo>
                    <a:pt x="317" y="57"/>
                    <a:pt x="317" y="57"/>
                    <a:pt x="316" y="57"/>
                  </a:cubicBezTo>
                  <a:cubicBezTo>
                    <a:pt x="315" y="56"/>
                    <a:pt x="314" y="55"/>
                    <a:pt x="314" y="55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312" y="53"/>
                    <a:pt x="312" y="49"/>
                    <a:pt x="312" y="49"/>
                  </a:cubicBezTo>
                  <a:cubicBezTo>
                    <a:pt x="312" y="47"/>
                    <a:pt x="309" y="44"/>
                    <a:pt x="308" y="43"/>
                  </a:cubicBezTo>
                  <a:cubicBezTo>
                    <a:pt x="307" y="43"/>
                    <a:pt x="307" y="40"/>
                    <a:pt x="307" y="40"/>
                  </a:cubicBezTo>
                  <a:cubicBezTo>
                    <a:pt x="312" y="38"/>
                    <a:pt x="312" y="38"/>
                    <a:pt x="312" y="38"/>
                  </a:cubicBezTo>
                  <a:close/>
                  <a:moveTo>
                    <a:pt x="269" y="391"/>
                  </a:moveTo>
                  <a:cubicBezTo>
                    <a:pt x="270" y="386"/>
                    <a:pt x="274" y="393"/>
                    <a:pt x="278" y="394"/>
                  </a:cubicBezTo>
                  <a:cubicBezTo>
                    <a:pt x="281" y="395"/>
                    <a:pt x="281" y="395"/>
                    <a:pt x="290" y="395"/>
                  </a:cubicBezTo>
                  <a:cubicBezTo>
                    <a:pt x="299" y="397"/>
                    <a:pt x="296" y="396"/>
                    <a:pt x="296" y="396"/>
                  </a:cubicBezTo>
                  <a:cubicBezTo>
                    <a:pt x="296" y="392"/>
                    <a:pt x="296" y="392"/>
                    <a:pt x="296" y="392"/>
                  </a:cubicBezTo>
                  <a:cubicBezTo>
                    <a:pt x="296" y="392"/>
                    <a:pt x="300" y="395"/>
                    <a:pt x="303" y="397"/>
                  </a:cubicBezTo>
                  <a:cubicBezTo>
                    <a:pt x="306" y="400"/>
                    <a:pt x="309" y="398"/>
                    <a:pt x="311" y="398"/>
                  </a:cubicBezTo>
                  <a:cubicBezTo>
                    <a:pt x="313" y="398"/>
                    <a:pt x="313" y="406"/>
                    <a:pt x="313" y="406"/>
                  </a:cubicBezTo>
                  <a:cubicBezTo>
                    <a:pt x="313" y="408"/>
                    <a:pt x="312" y="408"/>
                    <a:pt x="311" y="409"/>
                  </a:cubicBezTo>
                  <a:cubicBezTo>
                    <a:pt x="290" y="418"/>
                    <a:pt x="268" y="423"/>
                    <a:pt x="244" y="425"/>
                  </a:cubicBezTo>
                  <a:cubicBezTo>
                    <a:pt x="215" y="426"/>
                    <a:pt x="187" y="422"/>
                    <a:pt x="161" y="412"/>
                  </a:cubicBezTo>
                  <a:cubicBezTo>
                    <a:pt x="163" y="412"/>
                    <a:pt x="166" y="412"/>
                    <a:pt x="167" y="412"/>
                  </a:cubicBezTo>
                  <a:cubicBezTo>
                    <a:pt x="168" y="413"/>
                    <a:pt x="175" y="407"/>
                    <a:pt x="177" y="407"/>
                  </a:cubicBezTo>
                  <a:cubicBezTo>
                    <a:pt x="178" y="407"/>
                    <a:pt x="181" y="406"/>
                    <a:pt x="183" y="406"/>
                  </a:cubicBezTo>
                  <a:cubicBezTo>
                    <a:pt x="184" y="405"/>
                    <a:pt x="189" y="406"/>
                    <a:pt x="192" y="407"/>
                  </a:cubicBezTo>
                  <a:cubicBezTo>
                    <a:pt x="195" y="407"/>
                    <a:pt x="196" y="408"/>
                    <a:pt x="200" y="411"/>
                  </a:cubicBezTo>
                  <a:cubicBezTo>
                    <a:pt x="203" y="414"/>
                    <a:pt x="203" y="411"/>
                    <a:pt x="206" y="411"/>
                  </a:cubicBezTo>
                  <a:cubicBezTo>
                    <a:pt x="208" y="411"/>
                    <a:pt x="214" y="411"/>
                    <a:pt x="214" y="411"/>
                  </a:cubicBezTo>
                  <a:cubicBezTo>
                    <a:pt x="211" y="403"/>
                    <a:pt x="211" y="404"/>
                    <a:pt x="211" y="404"/>
                  </a:cubicBezTo>
                  <a:cubicBezTo>
                    <a:pt x="211" y="404"/>
                    <a:pt x="214" y="403"/>
                    <a:pt x="218" y="402"/>
                  </a:cubicBezTo>
                  <a:cubicBezTo>
                    <a:pt x="221" y="402"/>
                    <a:pt x="221" y="405"/>
                    <a:pt x="222" y="407"/>
                  </a:cubicBezTo>
                  <a:cubicBezTo>
                    <a:pt x="224" y="410"/>
                    <a:pt x="224" y="410"/>
                    <a:pt x="226" y="414"/>
                  </a:cubicBezTo>
                  <a:cubicBezTo>
                    <a:pt x="228" y="417"/>
                    <a:pt x="236" y="411"/>
                    <a:pt x="240" y="410"/>
                  </a:cubicBezTo>
                  <a:cubicBezTo>
                    <a:pt x="243" y="409"/>
                    <a:pt x="245" y="409"/>
                    <a:pt x="247" y="408"/>
                  </a:cubicBezTo>
                  <a:cubicBezTo>
                    <a:pt x="250" y="406"/>
                    <a:pt x="246" y="406"/>
                    <a:pt x="246" y="406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1" y="397"/>
                    <a:pt x="231" y="397"/>
                    <a:pt x="231" y="397"/>
                  </a:cubicBezTo>
                  <a:cubicBezTo>
                    <a:pt x="231" y="397"/>
                    <a:pt x="233" y="392"/>
                    <a:pt x="234" y="392"/>
                  </a:cubicBezTo>
                  <a:cubicBezTo>
                    <a:pt x="237" y="391"/>
                    <a:pt x="237" y="394"/>
                    <a:pt x="239" y="395"/>
                  </a:cubicBezTo>
                  <a:cubicBezTo>
                    <a:pt x="240" y="397"/>
                    <a:pt x="254" y="395"/>
                    <a:pt x="254" y="395"/>
                  </a:cubicBezTo>
                  <a:cubicBezTo>
                    <a:pt x="254" y="395"/>
                    <a:pt x="263" y="397"/>
                    <a:pt x="267" y="395"/>
                  </a:cubicBezTo>
                  <a:cubicBezTo>
                    <a:pt x="271" y="393"/>
                    <a:pt x="267" y="395"/>
                    <a:pt x="269" y="391"/>
                  </a:cubicBezTo>
                  <a:close/>
                  <a:moveTo>
                    <a:pt x="214" y="19"/>
                  </a:moveTo>
                  <a:cubicBezTo>
                    <a:pt x="214" y="19"/>
                    <a:pt x="214" y="19"/>
                    <a:pt x="215" y="19"/>
                  </a:cubicBezTo>
                  <a:cubicBezTo>
                    <a:pt x="214" y="19"/>
                    <a:pt x="214" y="18"/>
                    <a:pt x="214" y="18"/>
                  </a:cubicBezTo>
                  <a:cubicBezTo>
                    <a:pt x="214" y="19"/>
                    <a:pt x="216" y="21"/>
                    <a:pt x="218" y="22"/>
                  </a:cubicBezTo>
                  <a:cubicBezTo>
                    <a:pt x="218" y="24"/>
                    <a:pt x="216" y="23"/>
                    <a:pt x="216" y="23"/>
                  </a:cubicBezTo>
                  <a:cubicBezTo>
                    <a:pt x="216" y="23"/>
                    <a:pt x="207" y="28"/>
                    <a:pt x="207" y="29"/>
                  </a:cubicBezTo>
                  <a:cubicBezTo>
                    <a:pt x="207" y="31"/>
                    <a:pt x="211" y="32"/>
                    <a:pt x="218" y="31"/>
                  </a:cubicBezTo>
                  <a:cubicBezTo>
                    <a:pt x="226" y="30"/>
                    <a:pt x="222" y="32"/>
                    <a:pt x="231" y="26"/>
                  </a:cubicBezTo>
                  <a:cubicBezTo>
                    <a:pt x="241" y="21"/>
                    <a:pt x="240" y="34"/>
                    <a:pt x="245" y="37"/>
                  </a:cubicBezTo>
                  <a:cubicBezTo>
                    <a:pt x="249" y="40"/>
                    <a:pt x="250" y="41"/>
                    <a:pt x="252" y="47"/>
                  </a:cubicBezTo>
                  <a:cubicBezTo>
                    <a:pt x="255" y="53"/>
                    <a:pt x="252" y="47"/>
                    <a:pt x="246" y="51"/>
                  </a:cubicBezTo>
                  <a:cubicBezTo>
                    <a:pt x="240" y="55"/>
                    <a:pt x="243" y="52"/>
                    <a:pt x="240" y="52"/>
                  </a:cubicBezTo>
                  <a:cubicBezTo>
                    <a:pt x="237" y="52"/>
                    <a:pt x="228" y="50"/>
                    <a:pt x="225" y="50"/>
                  </a:cubicBezTo>
                  <a:cubicBezTo>
                    <a:pt x="222" y="50"/>
                    <a:pt x="221" y="50"/>
                    <a:pt x="222" y="60"/>
                  </a:cubicBezTo>
                  <a:cubicBezTo>
                    <a:pt x="223" y="69"/>
                    <a:pt x="222" y="60"/>
                    <a:pt x="209" y="67"/>
                  </a:cubicBezTo>
                  <a:cubicBezTo>
                    <a:pt x="195" y="75"/>
                    <a:pt x="211" y="74"/>
                    <a:pt x="201" y="77"/>
                  </a:cubicBezTo>
                  <a:cubicBezTo>
                    <a:pt x="190" y="80"/>
                    <a:pt x="203" y="79"/>
                    <a:pt x="210" y="82"/>
                  </a:cubicBezTo>
                  <a:cubicBezTo>
                    <a:pt x="219" y="86"/>
                    <a:pt x="215" y="82"/>
                    <a:pt x="221" y="89"/>
                  </a:cubicBezTo>
                  <a:cubicBezTo>
                    <a:pt x="226" y="95"/>
                    <a:pt x="220" y="93"/>
                    <a:pt x="217" y="95"/>
                  </a:cubicBezTo>
                  <a:cubicBezTo>
                    <a:pt x="215" y="96"/>
                    <a:pt x="209" y="95"/>
                    <a:pt x="207" y="93"/>
                  </a:cubicBezTo>
                  <a:cubicBezTo>
                    <a:pt x="204" y="91"/>
                    <a:pt x="203" y="92"/>
                    <a:pt x="203" y="92"/>
                  </a:cubicBezTo>
                  <a:cubicBezTo>
                    <a:pt x="203" y="92"/>
                    <a:pt x="197" y="87"/>
                    <a:pt x="190" y="91"/>
                  </a:cubicBezTo>
                  <a:cubicBezTo>
                    <a:pt x="185" y="95"/>
                    <a:pt x="190" y="91"/>
                    <a:pt x="189" y="89"/>
                  </a:cubicBezTo>
                  <a:cubicBezTo>
                    <a:pt x="187" y="88"/>
                    <a:pt x="185" y="89"/>
                    <a:pt x="183" y="87"/>
                  </a:cubicBezTo>
                  <a:cubicBezTo>
                    <a:pt x="181" y="85"/>
                    <a:pt x="176" y="84"/>
                    <a:pt x="162" y="90"/>
                  </a:cubicBezTo>
                  <a:cubicBezTo>
                    <a:pt x="148" y="96"/>
                    <a:pt x="162" y="94"/>
                    <a:pt x="156" y="97"/>
                  </a:cubicBezTo>
                  <a:cubicBezTo>
                    <a:pt x="150" y="101"/>
                    <a:pt x="153" y="99"/>
                    <a:pt x="153" y="95"/>
                  </a:cubicBezTo>
                  <a:cubicBezTo>
                    <a:pt x="152" y="92"/>
                    <a:pt x="151" y="86"/>
                    <a:pt x="150" y="86"/>
                  </a:cubicBezTo>
                  <a:cubicBezTo>
                    <a:pt x="147" y="84"/>
                    <a:pt x="146" y="86"/>
                    <a:pt x="144" y="88"/>
                  </a:cubicBezTo>
                  <a:cubicBezTo>
                    <a:pt x="140" y="90"/>
                    <a:pt x="134" y="76"/>
                    <a:pt x="128" y="79"/>
                  </a:cubicBezTo>
                  <a:cubicBezTo>
                    <a:pt x="122" y="83"/>
                    <a:pt x="126" y="81"/>
                    <a:pt x="120" y="86"/>
                  </a:cubicBezTo>
                  <a:cubicBezTo>
                    <a:pt x="114" y="90"/>
                    <a:pt x="120" y="92"/>
                    <a:pt x="124" y="95"/>
                  </a:cubicBezTo>
                  <a:cubicBezTo>
                    <a:pt x="127" y="98"/>
                    <a:pt x="125" y="93"/>
                    <a:pt x="131" y="91"/>
                  </a:cubicBezTo>
                  <a:cubicBezTo>
                    <a:pt x="136" y="89"/>
                    <a:pt x="133" y="92"/>
                    <a:pt x="142" y="99"/>
                  </a:cubicBezTo>
                  <a:cubicBezTo>
                    <a:pt x="150" y="106"/>
                    <a:pt x="142" y="99"/>
                    <a:pt x="140" y="104"/>
                  </a:cubicBezTo>
                  <a:cubicBezTo>
                    <a:pt x="139" y="108"/>
                    <a:pt x="134" y="102"/>
                    <a:pt x="130" y="104"/>
                  </a:cubicBezTo>
                  <a:cubicBezTo>
                    <a:pt x="126" y="106"/>
                    <a:pt x="127" y="105"/>
                    <a:pt x="121" y="107"/>
                  </a:cubicBezTo>
                  <a:cubicBezTo>
                    <a:pt x="115" y="108"/>
                    <a:pt x="121" y="107"/>
                    <a:pt x="121" y="111"/>
                  </a:cubicBezTo>
                  <a:cubicBezTo>
                    <a:pt x="119" y="115"/>
                    <a:pt x="118" y="111"/>
                    <a:pt x="112" y="115"/>
                  </a:cubicBezTo>
                  <a:cubicBezTo>
                    <a:pt x="106" y="118"/>
                    <a:pt x="110" y="116"/>
                    <a:pt x="112" y="121"/>
                  </a:cubicBezTo>
                  <a:cubicBezTo>
                    <a:pt x="115" y="125"/>
                    <a:pt x="114" y="121"/>
                    <a:pt x="116" y="119"/>
                  </a:cubicBezTo>
                  <a:cubicBezTo>
                    <a:pt x="118" y="119"/>
                    <a:pt x="118" y="119"/>
                    <a:pt x="124" y="121"/>
                  </a:cubicBezTo>
                  <a:cubicBezTo>
                    <a:pt x="128" y="123"/>
                    <a:pt x="128" y="121"/>
                    <a:pt x="131" y="122"/>
                  </a:cubicBezTo>
                  <a:cubicBezTo>
                    <a:pt x="133" y="122"/>
                    <a:pt x="134" y="120"/>
                    <a:pt x="145" y="119"/>
                  </a:cubicBezTo>
                  <a:cubicBezTo>
                    <a:pt x="156" y="117"/>
                    <a:pt x="145" y="119"/>
                    <a:pt x="151" y="124"/>
                  </a:cubicBezTo>
                  <a:cubicBezTo>
                    <a:pt x="158" y="130"/>
                    <a:pt x="151" y="124"/>
                    <a:pt x="156" y="124"/>
                  </a:cubicBezTo>
                  <a:cubicBezTo>
                    <a:pt x="160" y="124"/>
                    <a:pt x="162" y="122"/>
                    <a:pt x="165" y="121"/>
                  </a:cubicBezTo>
                  <a:cubicBezTo>
                    <a:pt x="167" y="119"/>
                    <a:pt x="166" y="118"/>
                    <a:pt x="171" y="118"/>
                  </a:cubicBezTo>
                  <a:cubicBezTo>
                    <a:pt x="177" y="117"/>
                    <a:pt x="171" y="118"/>
                    <a:pt x="177" y="116"/>
                  </a:cubicBezTo>
                  <a:cubicBezTo>
                    <a:pt x="183" y="116"/>
                    <a:pt x="180" y="113"/>
                    <a:pt x="180" y="105"/>
                  </a:cubicBezTo>
                  <a:cubicBezTo>
                    <a:pt x="180" y="98"/>
                    <a:pt x="180" y="105"/>
                    <a:pt x="183" y="104"/>
                  </a:cubicBezTo>
                  <a:cubicBezTo>
                    <a:pt x="186" y="104"/>
                    <a:pt x="185" y="103"/>
                    <a:pt x="187" y="103"/>
                  </a:cubicBezTo>
                  <a:cubicBezTo>
                    <a:pt x="189" y="103"/>
                    <a:pt x="187" y="103"/>
                    <a:pt x="195" y="104"/>
                  </a:cubicBezTo>
                  <a:cubicBezTo>
                    <a:pt x="204" y="105"/>
                    <a:pt x="198" y="105"/>
                    <a:pt x="201" y="104"/>
                  </a:cubicBezTo>
                  <a:cubicBezTo>
                    <a:pt x="204" y="104"/>
                    <a:pt x="204" y="105"/>
                    <a:pt x="209" y="105"/>
                  </a:cubicBezTo>
                  <a:cubicBezTo>
                    <a:pt x="213" y="106"/>
                    <a:pt x="212" y="105"/>
                    <a:pt x="215" y="105"/>
                  </a:cubicBezTo>
                  <a:cubicBezTo>
                    <a:pt x="216" y="106"/>
                    <a:pt x="221" y="110"/>
                    <a:pt x="224" y="113"/>
                  </a:cubicBezTo>
                  <a:cubicBezTo>
                    <a:pt x="227" y="116"/>
                    <a:pt x="231" y="118"/>
                    <a:pt x="236" y="116"/>
                  </a:cubicBezTo>
                  <a:cubicBezTo>
                    <a:pt x="240" y="116"/>
                    <a:pt x="239" y="118"/>
                    <a:pt x="240" y="119"/>
                  </a:cubicBezTo>
                  <a:cubicBezTo>
                    <a:pt x="243" y="120"/>
                    <a:pt x="245" y="125"/>
                    <a:pt x="246" y="127"/>
                  </a:cubicBezTo>
                  <a:cubicBezTo>
                    <a:pt x="247" y="129"/>
                    <a:pt x="254" y="131"/>
                    <a:pt x="259" y="140"/>
                  </a:cubicBezTo>
                  <a:cubicBezTo>
                    <a:pt x="264" y="148"/>
                    <a:pt x="263" y="146"/>
                    <a:pt x="259" y="158"/>
                  </a:cubicBezTo>
                  <a:cubicBezTo>
                    <a:pt x="254" y="170"/>
                    <a:pt x="262" y="161"/>
                    <a:pt x="262" y="167"/>
                  </a:cubicBezTo>
                  <a:cubicBezTo>
                    <a:pt x="263" y="173"/>
                    <a:pt x="264" y="170"/>
                    <a:pt x="266" y="175"/>
                  </a:cubicBezTo>
                  <a:cubicBezTo>
                    <a:pt x="268" y="180"/>
                    <a:pt x="266" y="175"/>
                    <a:pt x="261" y="181"/>
                  </a:cubicBezTo>
                  <a:cubicBezTo>
                    <a:pt x="256" y="187"/>
                    <a:pt x="261" y="181"/>
                    <a:pt x="258" y="185"/>
                  </a:cubicBezTo>
                  <a:cubicBezTo>
                    <a:pt x="255" y="189"/>
                    <a:pt x="257" y="188"/>
                    <a:pt x="257" y="192"/>
                  </a:cubicBezTo>
                  <a:cubicBezTo>
                    <a:pt x="257" y="197"/>
                    <a:pt x="256" y="195"/>
                    <a:pt x="251" y="198"/>
                  </a:cubicBezTo>
                  <a:cubicBezTo>
                    <a:pt x="247" y="200"/>
                    <a:pt x="249" y="200"/>
                    <a:pt x="248" y="205"/>
                  </a:cubicBezTo>
                  <a:cubicBezTo>
                    <a:pt x="246" y="210"/>
                    <a:pt x="245" y="206"/>
                    <a:pt x="241" y="209"/>
                  </a:cubicBezTo>
                  <a:cubicBezTo>
                    <a:pt x="237" y="212"/>
                    <a:pt x="230" y="211"/>
                    <a:pt x="224" y="211"/>
                  </a:cubicBezTo>
                  <a:cubicBezTo>
                    <a:pt x="218" y="211"/>
                    <a:pt x="217" y="212"/>
                    <a:pt x="213" y="210"/>
                  </a:cubicBezTo>
                  <a:cubicBezTo>
                    <a:pt x="208" y="208"/>
                    <a:pt x="203" y="209"/>
                    <a:pt x="200" y="207"/>
                  </a:cubicBezTo>
                  <a:cubicBezTo>
                    <a:pt x="198" y="205"/>
                    <a:pt x="195" y="206"/>
                    <a:pt x="193" y="206"/>
                  </a:cubicBezTo>
                  <a:cubicBezTo>
                    <a:pt x="192" y="208"/>
                    <a:pt x="193" y="210"/>
                    <a:pt x="189" y="214"/>
                  </a:cubicBezTo>
                  <a:cubicBezTo>
                    <a:pt x="185" y="217"/>
                    <a:pt x="185" y="213"/>
                    <a:pt x="182" y="212"/>
                  </a:cubicBezTo>
                  <a:cubicBezTo>
                    <a:pt x="179" y="212"/>
                    <a:pt x="172" y="218"/>
                    <a:pt x="172" y="218"/>
                  </a:cubicBezTo>
                  <a:cubicBezTo>
                    <a:pt x="172" y="218"/>
                    <a:pt x="173" y="221"/>
                    <a:pt x="175" y="228"/>
                  </a:cubicBezTo>
                  <a:cubicBezTo>
                    <a:pt x="177" y="234"/>
                    <a:pt x="175" y="228"/>
                    <a:pt x="175" y="232"/>
                  </a:cubicBezTo>
                  <a:cubicBezTo>
                    <a:pt x="175" y="235"/>
                    <a:pt x="175" y="246"/>
                    <a:pt x="175" y="246"/>
                  </a:cubicBezTo>
                  <a:cubicBezTo>
                    <a:pt x="175" y="246"/>
                    <a:pt x="173" y="249"/>
                    <a:pt x="171" y="253"/>
                  </a:cubicBezTo>
                  <a:cubicBezTo>
                    <a:pt x="168" y="258"/>
                    <a:pt x="168" y="256"/>
                    <a:pt x="168" y="258"/>
                  </a:cubicBezTo>
                  <a:cubicBezTo>
                    <a:pt x="167" y="260"/>
                    <a:pt x="163" y="264"/>
                    <a:pt x="162" y="266"/>
                  </a:cubicBezTo>
                  <a:cubicBezTo>
                    <a:pt x="162" y="269"/>
                    <a:pt x="162" y="270"/>
                    <a:pt x="162" y="274"/>
                  </a:cubicBezTo>
                  <a:cubicBezTo>
                    <a:pt x="161" y="278"/>
                    <a:pt x="165" y="278"/>
                    <a:pt x="169" y="281"/>
                  </a:cubicBezTo>
                  <a:cubicBezTo>
                    <a:pt x="172" y="284"/>
                    <a:pt x="171" y="285"/>
                    <a:pt x="172" y="292"/>
                  </a:cubicBezTo>
                  <a:cubicBezTo>
                    <a:pt x="174" y="298"/>
                    <a:pt x="172" y="292"/>
                    <a:pt x="175" y="298"/>
                  </a:cubicBezTo>
                  <a:cubicBezTo>
                    <a:pt x="178" y="304"/>
                    <a:pt x="175" y="300"/>
                    <a:pt x="171" y="304"/>
                  </a:cubicBezTo>
                  <a:cubicBezTo>
                    <a:pt x="168" y="308"/>
                    <a:pt x="168" y="306"/>
                    <a:pt x="166" y="313"/>
                  </a:cubicBezTo>
                  <a:cubicBezTo>
                    <a:pt x="163" y="319"/>
                    <a:pt x="165" y="315"/>
                    <a:pt x="165" y="321"/>
                  </a:cubicBezTo>
                  <a:cubicBezTo>
                    <a:pt x="165" y="326"/>
                    <a:pt x="165" y="321"/>
                    <a:pt x="165" y="327"/>
                  </a:cubicBezTo>
                  <a:cubicBezTo>
                    <a:pt x="165" y="333"/>
                    <a:pt x="165" y="327"/>
                    <a:pt x="162" y="334"/>
                  </a:cubicBezTo>
                  <a:cubicBezTo>
                    <a:pt x="159" y="343"/>
                    <a:pt x="162" y="338"/>
                    <a:pt x="158" y="345"/>
                  </a:cubicBezTo>
                  <a:cubicBezTo>
                    <a:pt x="155" y="353"/>
                    <a:pt x="158" y="345"/>
                    <a:pt x="156" y="345"/>
                  </a:cubicBezTo>
                  <a:cubicBezTo>
                    <a:pt x="153" y="345"/>
                    <a:pt x="146" y="342"/>
                    <a:pt x="145" y="341"/>
                  </a:cubicBezTo>
                  <a:cubicBezTo>
                    <a:pt x="143" y="340"/>
                    <a:pt x="133" y="336"/>
                    <a:pt x="130" y="336"/>
                  </a:cubicBezTo>
                  <a:cubicBezTo>
                    <a:pt x="127" y="336"/>
                    <a:pt x="128" y="330"/>
                    <a:pt x="128" y="330"/>
                  </a:cubicBezTo>
                  <a:cubicBezTo>
                    <a:pt x="118" y="323"/>
                    <a:pt x="117" y="323"/>
                    <a:pt x="117" y="323"/>
                  </a:cubicBezTo>
                  <a:cubicBezTo>
                    <a:pt x="109" y="312"/>
                    <a:pt x="108" y="312"/>
                    <a:pt x="108" y="312"/>
                  </a:cubicBezTo>
                  <a:cubicBezTo>
                    <a:pt x="108" y="312"/>
                    <a:pt x="108" y="306"/>
                    <a:pt x="108" y="305"/>
                  </a:cubicBezTo>
                  <a:cubicBezTo>
                    <a:pt x="108" y="304"/>
                    <a:pt x="104" y="303"/>
                    <a:pt x="102" y="303"/>
                  </a:cubicBezTo>
                  <a:cubicBezTo>
                    <a:pt x="99" y="302"/>
                    <a:pt x="100" y="299"/>
                    <a:pt x="99" y="298"/>
                  </a:cubicBezTo>
                  <a:cubicBezTo>
                    <a:pt x="98" y="296"/>
                    <a:pt x="94" y="291"/>
                    <a:pt x="90" y="290"/>
                  </a:cubicBezTo>
                  <a:cubicBezTo>
                    <a:pt x="86" y="290"/>
                    <a:pt x="93" y="282"/>
                    <a:pt x="93" y="282"/>
                  </a:cubicBezTo>
                  <a:cubicBezTo>
                    <a:pt x="93" y="282"/>
                    <a:pt x="87" y="279"/>
                    <a:pt x="86" y="275"/>
                  </a:cubicBezTo>
                  <a:cubicBezTo>
                    <a:pt x="85" y="271"/>
                    <a:pt x="86" y="263"/>
                    <a:pt x="86" y="261"/>
                  </a:cubicBezTo>
                  <a:cubicBezTo>
                    <a:pt x="87" y="259"/>
                    <a:pt x="86" y="252"/>
                    <a:pt x="86" y="252"/>
                  </a:cubicBezTo>
                  <a:cubicBezTo>
                    <a:pt x="81" y="246"/>
                    <a:pt x="81" y="246"/>
                    <a:pt x="81" y="246"/>
                  </a:cubicBezTo>
                  <a:cubicBezTo>
                    <a:pt x="81" y="246"/>
                    <a:pt x="80" y="237"/>
                    <a:pt x="78" y="236"/>
                  </a:cubicBezTo>
                  <a:cubicBezTo>
                    <a:pt x="77" y="235"/>
                    <a:pt x="74" y="229"/>
                    <a:pt x="71" y="229"/>
                  </a:cubicBezTo>
                  <a:cubicBezTo>
                    <a:pt x="69" y="229"/>
                    <a:pt x="69" y="214"/>
                    <a:pt x="69" y="214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2" y="198"/>
                    <a:pt x="62" y="197"/>
                  </a:cubicBezTo>
                  <a:cubicBezTo>
                    <a:pt x="62" y="195"/>
                    <a:pt x="66" y="191"/>
                    <a:pt x="66" y="191"/>
                  </a:cubicBezTo>
                  <a:cubicBezTo>
                    <a:pt x="66" y="191"/>
                    <a:pt x="70" y="191"/>
                    <a:pt x="73" y="192"/>
                  </a:cubicBezTo>
                  <a:cubicBezTo>
                    <a:pt x="77" y="194"/>
                    <a:pt x="75" y="192"/>
                    <a:pt x="78" y="193"/>
                  </a:cubicBezTo>
                  <a:cubicBezTo>
                    <a:pt x="80" y="194"/>
                    <a:pt x="80" y="192"/>
                    <a:pt x="83" y="191"/>
                  </a:cubicBezTo>
                  <a:cubicBezTo>
                    <a:pt x="87" y="189"/>
                    <a:pt x="83" y="186"/>
                    <a:pt x="83" y="184"/>
                  </a:cubicBezTo>
                  <a:cubicBezTo>
                    <a:pt x="82" y="182"/>
                    <a:pt x="88" y="182"/>
                    <a:pt x="89" y="181"/>
                  </a:cubicBezTo>
                  <a:cubicBezTo>
                    <a:pt x="92" y="180"/>
                    <a:pt x="92" y="174"/>
                    <a:pt x="93" y="173"/>
                  </a:cubicBezTo>
                  <a:cubicBezTo>
                    <a:pt x="94" y="171"/>
                    <a:pt x="95" y="169"/>
                    <a:pt x="97" y="165"/>
                  </a:cubicBezTo>
                  <a:cubicBezTo>
                    <a:pt x="98" y="160"/>
                    <a:pt x="100" y="162"/>
                    <a:pt x="102" y="161"/>
                  </a:cubicBezTo>
                  <a:cubicBezTo>
                    <a:pt x="104" y="160"/>
                    <a:pt x="101" y="156"/>
                    <a:pt x="103" y="150"/>
                  </a:cubicBezTo>
                  <a:cubicBezTo>
                    <a:pt x="106" y="145"/>
                    <a:pt x="97" y="149"/>
                    <a:pt x="97" y="149"/>
                  </a:cubicBezTo>
                  <a:cubicBezTo>
                    <a:pt x="97" y="149"/>
                    <a:pt x="97" y="149"/>
                    <a:pt x="94" y="153"/>
                  </a:cubicBezTo>
                  <a:cubicBezTo>
                    <a:pt x="90" y="156"/>
                    <a:pt x="93" y="155"/>
                    <a:pt x="91" y="159"/>
                  </a:cubicBezTo>
                  <a:cubicBezTo>
                    <a:pt x="88" y="163"/>
                    <a:pt x="90" y="166"/>
                    <a:pt x="89" y="168"/>
                  </a:cubicBezTo>
                  <a:cubicBezTo>
                    <a:pt x="88" y="169"/>
                    <a:pt x="82" y="170"/>
                    <a:pt x="80" y="174"/>
                  </a:cubicBezTo>
                  <a:cubicBezTo>
                    <a:pt x="78" y="177"/>
                    <a:pt x="75" y="182"/>
                    <a:pt x="75" y="182"/>
                  </a:cubicBezTo>
                  <a:cubicBezTo>
                    <a:pt x="75" y="182"/>
                    <a:pt x="65" y="180"/>
                    <a:pt x="62" y="179"/>
                  </a:cubicBezTo>
                  <a:cubicBezTo>
                    <a:pt x="60" y="179"/>
                    <a:pt x="59" y="173"/>
                    <a:pt x="59" y="173"/>
                  </a:cubicBezTo>
                  <a:cubicBezTo>
                    <a:pt x="59" y="173"/>
                    <a:pt x="56" y="167"/>
                    <a:pt x="56" y="165"/>
                  </a:cubicBezTo>
                  <a:cubicBezTo>
                    <a:pt x="56" y="163"/>
                    <a:pt x="59" y="156"/>
                    <a:pt x="59" y="156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8" y="148"/>
                    <a:pt x="62" y="144"/>
                    <a:pt x="61" y="142"/>
                  </a:cubicBezTo>
                  <a:cubicBezTo>
                    <a:pt x="60" y="139"/>
                    <a:pt x="61" y="142"/>
                    <a:pt x="59" y="142"/>
                  </a:cubicBezTo>
                  <a:cubicBezTo>
                    <a:pt x="57" y="143"/>
                    <a:pt x="53" y="144"/>
                    <a:pt x="51" y="145"/>
                  </a:cubicBezTo>
                  <a:cubicBezTo>
                    <a:pt x="50" y="148"/>
                    <a:pt x="48" y="154"/>
                    <a:pt x="47" y="156"/>
                  </a:cubicBezTo>
                  <a:cubicBezTo>
                    <a:pt x="45" y="158"/>
                    <a:pt x="44" y="157"/>
                    <a:pt x="42" y="161"/>
                  </a:cubicBezTo>
                  <a:cubicBezTo>
                    <a:pt x="41" y="164"/>
                    <a:pt x="40" y="163"/>
                    <a:pt x="39" y="164"/>
                  </a:cubicBezTo>
                  <a:cubicBezTo>
                    <a:pt x="62" y="85"/>
                    <a:pt x="130" y="26"/>
                    <a:pt x="214" y="18"/>
                  </a:cubicBezTo>
                  <a:cubicBezTo>
                    <a:pt x="214" y="18"/>
                    <a:pt x="214" y="19"/>
                    <a:pt x="2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4" name="Freeform 19"/>
            <p:cNvSpPr>
              <a:spLocks noEditPoints="1"/>
            </p:cNvSpPr>
            <p:nvPr userDrawn="1"/>
          </p:nvSpPr>
          <p:spPr bwMode="auto">
            <a:xfrm>
              <a:off x="41275" y="3959226"/>
              <a:ext cx="1997075" cy="1141413"/>
            </a:xfrm>
            <a:custGeom>
              <a:avLst/>
              <a:gdLst>
                <a:gd name="T0" fmla="*/ 29 w 629"/>
                <a:gd name="T1" fmla="*/ 145 h 359"/>
                <a:gd name="T2" fmla="*/ 81 w 629"/>
                <a:gd name="T3" fmla="*/ 125 h 359"/>
                <a:gd name="T4" fmla="*/ 139 w 629"/>
                <a:gd name="T5" fmla="*/ 191 h 359"/>
                <a:gd name="T6" fmla="*/ 318 w 629"/>
                <a:gd name="T7" fmla="*/ 133 h 359"/>
                <a:gd name="T8" fmla="*/ 326 w 629"/>
                <a:gd name="T9" fmla="*/ 127 h 359"/>
                <a:gd name="T10" fmla="*/ 346 w 629"/>
                <a:gd name="T11" fmla="*/ 133 h 359"/>
                <a:gd name="T12" fmla="*/ 365 w 629"/>
                <a:gd name="T13" fmla="*/ 140 h 359"/>
                <a:gd name="T14" fmla="*/ 367 w 629"/>
                <a:gd name="T15" fmla="*/ 151 h 359"/>
                <a:gd name="T16" fmla="*/ 471 w 629"/>
                <a:gd name="T17" fmla="*/ 310 h 359"/>
                <a:gd name="T18" fmla="*/ 556 w 629"/>
                <a:gd name="T19" fmla="*/ 297 h 359"/>
                <a:gd name="T20" fmla="*/ 583 w 629"/>
                <a:gd name="T21" fmla="*/ 344 h 359"/>
                <a:gd name="T22" fmla="*/ 614 w 629"/>
                <a:gd name="T23" fmla="*/ 347 h 359"/>
                <a:gd name="T24" fmla="*/ 601 w 629"/>
                <a:gd name="T25" fmla="*/ 298 h 359"/>
                <a:gd name="T26" fmla="*/ 580 w 629"/>
                <a:gd name="T27" fmla="*/ 270 h 359"/>
                <a:gd name="T28" fmla="*/ 614 w 629"/>
                <a:gd name="T29" fmla="*/ 239 h 359"/>
                <a:gd name="T30" fmla="*/ 629 w 629"/>
                <a:gd name="T31" fmla="*/ 194 h 359"/>
                <a:gd name="T32" fmla="*/ 559 w 629"/>
                <a:gd name="T33" fmla="*/ 152 h 359"/>
                <a:gd name="T34" fmla="*/ 419 w 629"/>
                <a:gd name="T35" fmla="*/ 102 h 359"/>
                <a:gd name="T36" fmla="*/ 360 w 629"/>
                <a:gd name="T37" fmla="*/ 92 h 359"/>
                <a:gd name="T38" fmla="*/ 308 w 629"/>
                <a:gd name="T39" fmla="*/ 63 h 359"/>
                <a:gd name="T40" fmla="*/ 169 w 629"/>
                <a:gd name="T41" fmla="*/ 12 h 359"/>
                <a:gd name="T42" fmla="*/ 88 w 629"/>
                <a:gd name="T43" fmla="*/ 0 h 359"/>
                <a:gd name="T44" fmla="*/ 72 w 629"/>
                <a:gd name="T45" fmla="*/ 45 h 359"/>
                <a:gd name="T46" fmla="*/ 79 w 629"/>
                <a:gd name="T47" fmla="*/ 90 h 359"/>
                <a:gd name="T48" fmla="*/ 44 w 629"/>
                <a:gd name="T49" fmla="*/ 98 h 359"/>
                <a:gd name="T50" fmla="*/ 4 w 629"/>
                <a:gd name="T51" fmla="*/ 128 h 359"/>
                <a:gd name="T52" fmla="*/ 29 w 629"/>
                <a:gd name="T53" fmla="*/ 145 h 359"/>
                <a:gd name="T54" fmla="*/ 565 w 629"/>
                <a:gd name="T55" fmla="*/ 251 h 359"/>
                <a:gd name="T56" fmla="*/ 531 w 629"/>
                <a:gd name="T57" fmla="*/ 206 h 359"/>
                <a:gd name="T58" fmla="*/ 574 w 629"/>
                <a:gd name="T59" fmla="*/ 223 h 359"/>
                <a:gd name="T60" fmla="*/ 565 w 629"/>
                <a:gd name="T61" fmla="*/ 251 h 359"/>
                <a:gd name="T62" fmla="*/ 470 w 629"/>
                <a:gd name="T63" fmla="*/ 131 h 359"/>
                <a:gd name="T64" fmla="*/ 568 w 629"/>
                <a:gd name="T65" fmla="*/ 180 h 359"/>
                <a:gd name="T66" fmla="*/ 416 w 629"/>
                <a:gd name="T67" fmla="*/ 131 h 359"/>
                <a:gd name="T68" fmla="*/ 470 w 629"/>
                <a:gd name="T69" fmla="*/ 131 h 359"/>
                <a:gd name="T70" fmla="*/ 393 w 629"/>
                <a:gd name="T71" fmla="*/ 151 h 359"/>
                <a:gd name="T72" fmla="*/ 497 w 629"/>
                <a:gd name="T73" fmla="*/ 193 h 359"/>
                <a:gd name="T74" fmla="*/ 548 w 629"/>
                <a:gd name="T75" fmla="*/ 282 h 359"/>
                <a:gd name="T76" fmla="*/ 537 w 629"/>
                <a:gd name="T77" fmla="*/ 293 h 359"/>
                <a:gd name="T78" fmla="*/ 442 w 629"/>
                <a:gd name="T79" fmla="*/ 286 h 359"/>
                <a:gd name="T80" fmla="*/ 393 w 629"/>
                <a:gd name="T81" fmla="*/ 151 h 359"/>
                <a:gd name="T82" fmla="*/ 251 w 629"/>
                <a:gd name="T83" fmla="*/ 52 h 359"/>
                <a:gd name="T84" fmla="*/ 293 w 629"/>
                <a:gd name="T85" fmla="*/ 87 h 359"/>
                <a:gd name="T86" fmla="*/ 144 w 629"/>
                <a:gd name="T87" fmla="*/ 27 h 359"/>
                <a:gd name="T88" fmla="*/ 251 w 629"/>
                <a:gd name="T89" fmla="*/ 52 h 359"/>
                <a:gd name="T90" fmla="*/ 113 w 629"/>
                <a:gd name="T91" fmla="*/ 58 h 359"/>
                <a:gd name="T92" fmla="*/ 156 w 629"/>
                <a:gd name="T93" fmla="*/ 72 h 359"/>
                <a:gd name="T94" fmla="*/ 103 w 629"/>
                <a:gd name="T95" fmla="*/ 84 h 359"/>
                <a:gd name="T96" fmla="*/ 113 w 629"/>
                <a:gd name="T97" fmla="*/ 58 h 359"/>
                <a:gd name="T98" fmla="*/ 96 w 629"/>
                <a:gd name="T99" fmla="*/ 119 h 359"/>
                <a:gd name="T100" fmla="*/ 191 w 629"/>
                <a:gd name="T101" fmla="*/ 82 h 359"/>
                <a:gd name="T102" fmla="*/ 298 w 629"/>
                <a:gd name="T103" fmla="*/ 117 h 359"/>
                <a:gd name="T104" fmla="*/ 176 w 629"/>
                <a:gd name="T105" fmla="*/ 191 h 359"/>
                <a:gd name="T106" fmla="*/ 98 w 629"/>
                <a:gd name="T107" fmla="*/ 136 h 359"/>
                <a:gd name="T108" fmla="*/ 96 w 629"/>
                <a:gd name="T109" fmla="*/ 11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359">
                  <a:moveTo>
                    <a:pt x="29" y="145"/>
                  </a:moveTo>
                  <a:cubicBezTo>
                    <a:pt x="36" y="144"/>
                    <a:pt x="57" y="136"/>
                    <a:pt x="81" y="125"/>
                  </a:cubicBezTo>
                  <a:cubicBezTo>
                    <a:pt x="84" y="148"/>
                    <a:pt x="95" y="170"/>
                    <a:pt x="139" y="191"/>
                  </a:cubicBezTo>
                  <a:cubicBezTo>
                    <a:pt x="203" y="221"/>
                    <a:pt x="270" y="235"/>
                    <a:pt x="318" y="133"/>
                  </a:cubicBezTo>
                  <a:cubicBezTo>
                    <a:pt x="318" y="133"/>
                    <a:pt x="321" y="130"/>
                    <a:pt x="326" y="127"/>
                  </a:cubicBezTo>
                  <a:cubicBezTo>
                    <a:pt x="333" y="129"/>
                    <a:pt x="339" y="131"/>
                    <a:pt x="346" y="133"/>
                  </a:cubicBezTo>
                  <a:cubicBezTo>
                    <a:pt x="352" y="136"/>
                    <a:pt x="358" y="138"/>
                    <a:pt x="365" y="140"/>
                  </a:cubicBezTo>
                  <a:cubicBezTo>
                    <a:pt x="367" y="146"/>
                    <a:pt x="367" y="151"/>
                    <a:pt x="367" y="151"/>
                  </a:cubicBezTo>
                  <a:cubicBezTo>
                    <a:pt x="341" y="260"/>
                    <a:pt x="403" y="292"/>
                    <a:pt x="471" y="310"/>
                  </a:cubicBezTo>
                  <a:cubicBezTo>
                    <a:pt x="518" y="322"/>
                    <a:pt x="540" y="312"/>
                    <a:pt x="556" y="297"/>
                  </a:cubicBezTo>
                  <a:cubicBezTo>
                    <a:pt x="568" y="320"/>
                    <a:pt x="579" y="339"/>
                    <a:pt x="583" y="344"/>
                  </a:cubicBezTo>
                  <a:cubicBezTo>
                    <a:pt x="597" y="359"/>
                    <a:pt x="614" y="347"/>
                    <a:pt x="614" y="347"/>
                  </a:cubicBezTo>
                  <a:cubicBezTo>
                    <a:pt x="628" y="335"/>
                    <a:pt x="623" y="324"/>
                    <a:pt x="601" y="298"/>
                  </a:cubicBezTo>
                  <a:cubicBezTo>
                    <a:pt x="595" y="291"/>
                    <a:pt x="588" y="282"/>
                    <a:pt x="580" y="270"/>
                  </a:cubicBezTo>
                  <a:cubicBezTo>
                    <a:pt x="599" y="249"/>
                    <a:pt x="614" y="239"/>
                    <a:pt x="614" y="239"/>
                  </a:cubicBezTo>
                  <a:cubicBezTo>
                    <a:pt x="629" y="194"/>
                    <a:pt x="629" y="194"/>
                    <a:pt x="629" y="194"/>
                  </a:cubicBezTo>
                  <a:cubicBezTo>
                    <a:pt x="629" y="194"/>
                    <a:pt x="605" y="181"/>
                    <a:pt x="559" y="152"/>
                  </a:cubicBezTo>
                  <a:cubicBezTo>
                    <a:pt x="512" y="124"/>
                    <a:pt x="451" y="104"/>
                    <a:pt x="419" y="102"/>
                  </a:cubicBezTo>
                  <a:cubicBezTo>
                    <a:pt x="393" y="101"/>
                    <a:pt x="369" y="95"/>
                    <a:pt x="360" y="92"/>
                  </a:cubicBezTo>
                  <a:cubicBezTo>
                    <a:pt x="352" y="89"/>
                    <a:pt x="329" y="78"/>
                    <a:pt x="308" y="63"/>
                  </a:cubicBezTo>
                  <a:cubicBezTo>
                    <a:pt x="282" y="43"/>
                    <a:pt x="223" y="19"/>
                    <a:pt x="169" y="12"/>
                  </a:cubicBezTo>
                  <a:cubicBezTo>
                    <a:pt x="115" y="5"/>
                    <a:pt x="88" y="0"/>
                    <a:pt x="88" y="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45"/>
                    <a:pt x="77" y="61"/>
                    <a:pt x="79" y="90"/>
                  </a:cubicBezTo>
                  <a:cubicBezTo>
                    <a:pt x="65" y="93"/>
                    <a:pt x="53" y="96"/>
                    <a:pt x="44" y="98"/>
                  </a:cubicBezTo>
                  <a:cubicBezTo>
                    <a:pt x="11" y="104"/>
                    <a:pt x="0" y="109"/>
                    <a:pt x="4" y="128"/>
                  </a:cubicBezTo>
                  <a:cubicBezTo>
                    <a:pt x="4" y="128"/>
                    <a:pt x="10" y="149"/>
                    <a:pt x="29" y="145"/>
                  </a:cubicBezTo>
                  <a:close/>
                  <a:moveTo>
                    <a:pt x="565" y="251"/>
                  </a:moveTo>
                  <a:cubicBezTo>
                    <a:pt x="554" y="236"/>
                    <a:pt x="542" y="219"/>
                    <a:pt x="531" y="206"/>
                  </a:cubicBezTo>
                  <a:cubicBezTo>
                    <a:pt x="547" y="213"/>
                    <a:pt x="562" y="218"/>
                    <a:pt x="574" y="223"/>
                  </a:cubicBezTo>
                  <a:cubicBezTo>
                    <a:pt x="572" y="232"/>
                    <a:pt x="568" y="242"/>
                    <a:pt x="565" y="251"/>
                  </a:cubicBezTo>
                  <a:close/>
                  <a:moveTo>
                    <a:pt x="470" y="131"/>
                  </a:moveTo>
                  <a:cubicBezTo>
                    <a:pt x="507" y="142"/>
                    <a:pt x="550" y="158"/>
                    <a:pt x="568" y="180"/>
                  </a:cubicBezTo>
                  <a:cubicBezTo>
                    <a:pt x="416" y="131"/>
                    <a:pt x="416" y="131"/>
                    <a:pt x="416" y="131"/>
                  </a:cubicBezTo>
                  <a:cubicBezTo>
                    <a:pt x="428" y="126"/>
                    <a:pt x="445" y="124"/>
                    <a:pt x="470" y="131"/>
                  </a:cubicBezTo>
                  <a:close/>
                  <a:moveTo>
                    <a:pt x="393" y="151"/>
                  </a:moveTo>
                  <a:cubicBezTo>
                    <a:pt x="428" y="166"/>
                    <a:pt x="465" y="180"/>
                    <a:pt x="497" y="193"/>
                  </a:cubicBezTo>
                  <a:cubicBezTo>
                    <a:pt x="509" y="209"/>
                    <a:pt x="530" y="247"/>
                    <a:pt x="548" y="282"/>
                  </a:cubicBezTo>
                  <a:cubicBezTo>
                    <a:pt x="544" y="287"/>
                    <a:pt x="541" y="291"/>
                    <a:pt x="537" y="293"/>
                  </a:cubicBezTo>
                  <a:cubicBezTo>
                    <a:pt x="521" y="303"/>
                    <a:pt x="481" y="303"/>
                    <a:pt x="442" y="286"/>
                  </a:cubicBezTo>
                  <a:cubicBezTo>
                    <a:pt x="403" y="270"/>
                    <a:pt x="349" y="228"/>
                    <a:pt x="393" y="151"/>
                  </a:cubicBezTo>
                  <a:close/>
                  <a:moveTo>
                    <a:pt x="251" y="52"/>
                  </a:moveTo>
                  <a:cubicBezTo>
                    <a:pt x="274" y="62"/>
                    <a:pt x="286" y="76"/>
                    <a:pt x="293" y="8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71" y="22"/>
                    <a:pt x="215" y="37"/>
                    <a:pt x="251" y="52"/>
                  </a:cubicBezTo>
                  <a:close/>
                  <a:moveTo>
                    <a:pt x="113" y="58"/>
                  </a:moveTo>
                  <a:cubicBezTo>
                    <a:pt x="125" y="61"/>
                    <a:pt x="139" y="66"/>
                    <a:pt x="156" y="72"/>
                  </a:cubicBezTo>
                  <a:cubicBezTo>
                    <a:pt x="139" y="75"/>
                    <a:pt x="121" y="79"/>
                    <a:pt x="103" y="84"/>
                  </a:cubicBezTo>
                  <a:cubicBezTo>
                    <a:pt x="105" y="75"/>
                    <a:pt x="108" y="66"/>
                    <a:pt x="113" y="58"/>
                  </a:cubicBezTo>
                  <a:close/>
                  <a:moveTo>
                    <a:pt x="96" y="119"/>
                  </a:moveTo>
                  <a:cubicBezTo>
                    <a:pt x="131" y="104"/>
                    <a:pt x="171" y="87"/>
                    <a:pt x="191" y="82"/>
                  </a:cubicBezTo>
                  <a:cubicBezTo>
                    <a:pt x="224" y="93"/>
                    <a:pt x="261" y="105"/>
                    <a:pt x="298" y="117"/>
                  </a:cubicBezTo>
                  <a:cubicBezTo>
                    <a:pt x="283" y="205"/>
                    <a:pt x="216" y="203"/>
                    <a:pt x="176" y="191"/>
                  </a:cubicBezTo>
                  <a:cubicBezTo>
                    <a:pt x="134" y="178"/>
                    <a:pt x="104" y="154"/>
                    <a:pt x="98" y="136"/>
                  </a:cubicBezTo>
                  <a:cubicBezTo>
                    <a:pt x="96" y="131"/>
                    <a:pt x="96" y="125"/>
                    <a:pt x="9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5" name="Freeform 20"/>
            <p:cNvSpPr>
              <a:spLocks/>
            </p:cNvSpPr>
            <p:nvPr userDrawn="1"/>
          </p:nvSpPr>
          <p:spPr bwMode="auto">
            <a:xfrm>
              <a:off x="2489200" y="4916488"/>
              <a:ext cx="1828800" cy="1103313"/>
            </a:xfrm>
            <a:custGeom>
              <a:avLst/>
              <a:gdLst>
                <a:gd name="T0" fmla="*/ 352 w 1152"/>
                <a:gd name="T1" fmla="*/ 236 h 695"/>
                <a:gd name="T2" fmla="*/ 646 w 1152"/>
                <a:gd name="T3" fmla="*/ 461 h 695"/>
                <a:gd name="T4" fmla="*/ 788 w 1152"/>
                <a:gd name="T5" fmla="*/ 386 h 695"/>
                <a:gd name="T6" fmla="*/ 1152 w 1152"/>
                <a:gd name="T7" fmla="*/ 695 h 695"/>
                <a:gd name="T8" fmla="*/ 1152 w 1152"/>
                <a:gd name="T9" fmla="*/ 601 h 695"/>
                <a:gd name="T10" fmla="*/ 798 w 1152"/>
                <a:gd name="T11" fmla="*/ 302 h 695"/>
                <a:gd name="T12" fmla="*/ 654 w 1152"/>
                <a:gd name="T13" fmla="*/ 374 h 695"/>
                <a:gd name="T14" fmla="*/ 376 w 1152"/>
                <a:gd name="T15" fmla="*/ 164 h 695"/>
                <a:gd name="T16" fmla="*/ 162 w 1152"/>
                <a:gd name="T17" fmla="*/ 164 h 695"/>
                <a:gd name="T18" fmla="*/ 0 w 1152"/>
                <a:gd name="T19" fmla="*/ 0 h 695"/>
                <a:gd name="T20" fmla="*/ 0 w 1152"/>
                <a:gd name="T21" fmla="*/ 104 h 695"/>
                <a:gd name="T22" fmla="*/ 132 w 1152"/>
                <a:gd name="T23" fmla="*/ 236 h 695"/>
                <a:gd name="T24" fmla="*/ 352 w 1152"/>
                <a:gd name="T25" fmla="*/ 23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2" h="695">
                  <a:moveTo>
                    <a:pt x="352" y="236"/>
                  </a:moveTo>
                  <a:lnTo>
                    <a:pt x="646" y="461"/>
                  </a:lnTo>
                  <a:lnTo>
                    <a:pt x="788" y="386"/>
                  </a:lnTo>
                  <a:lnTo>
                    <a:pt x="1152" y="695"/>
                  </a:lnTo>
                  <a:lnTo>
                    <a:pt x="1152" y="601"/>
                  </a:lnTo>
                  <a:lnTo>
                    <a:pt x="798" y="302"/>
                  </a:lnTo>
                  <a:lnTo>
                    <a:pt x="654" y="374"/>
                  </a:lnTo>
                  <a:lnTo>
                    <a:pt x="376" y="164"/>
                  </a:lnTo>
                  <a:lnTo>
                    <a:pt x="162" y="164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32" y="236"/>
                  </a:lnTo>
                  <a:lnTo>
                    <a:pt x="352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6" name="Freeform 21"/>
            <p:cNvSpPr>
              <a:spLocks/>
            </p:cNvSpPr>
            <p:nvPr userDrawn="1"/>
          </p:nvSpPr>
          <p:spPr bwMode="auto">
            <a:xfrm>
              <a:off x="7940675" y="4970463"/>
              <a:ext cx="231775" cy="225425"/>
            </a:xfrm>
            <a:custGeom>
              <a:avLst/>
              <a:gdLst>
                <a:gd name="T0" fmla="*/ 112 w 146"/>
                <a:gd name="T1" fmla="*/ 142 h 142"/>
                <a:gd name="T2" fmla="*/ 146 w 146"/>
                <a:gd name="T3" fmla="*/ 34 h 142"/>
                <a:gd name="T4" fmla="*/ 30 w 146"/>
                <a:gd name="T5" fmla="*/ 0 h 142"/>
                <a:gd name="T6" fmla="*/ 0 w 146"/>
                <a:gd name="T7" fmla="*/ 110 h 142"/>
                <a:gd name="T8" fmla="*/ 112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112" y="142"/>
                  </a:moveTo>
                  <a:lnTo>
                    <a:pt x="146" y="34"/>
                  </a:lnTo>
                  <a:lnTo>
                    <a:pt x="30" y="0"/>
                  </a:lnTo>
                  <a:lnTo>
                    <a:pt x="0" y="110"/>
                  </a:lnTo>
                  <a:lnTo>
                    <a:pt x="11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7" name="Freeform 22"/>
            <p:cNvSpPr>
              <a:spLocks/>
            </p:cNvSpPr>
            <p:nvPr userDrawn="1"/>
          </p:nvSpPr>
          <p:spPr bwMode="auto">
            <a:xfrm>
              <a:off x="7658100" y="4824413"/>
              <a:ext cx="304800" cy="374650"/>
            </a:xfrm>
            <a:custGeom>
              <a:avLst/>
              <a:gdLst>
                <a:gd name="T0" fmla="*/ 134 w 192"/>
                <a:gd name="T1" fmla="*/ 236 h 236"/>
                <a:gd name="T2" fmla="*/ 192 w 192"/>
                <a:gd name="T3" fmla="*/ 40 h 236"/>
                <a:gd name="T4" fmla="*/ 56 w 192"/>
                <a:gd name="T5" fmla="*/ 0 h 236"/>
                <a:gd name="T6" fmla="*/ 0 w 192"/>
                <a:gd name="T7" fmla="*/ 196 h 236"/>
                <a:gd name="T8" fmla="*/ 134 w 192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36">
                  <a:moveTo>
                    <a:pt x="134" y="236"/>
                  </a:moveTo>
                  <a:lnTo>
                    <a:pt x="192" y="40"/>
                  </a:lnTo>
                  <a:lnTo>
                    <a:pt x="56" y="0"/>
                  </a:lnTo>
                  <a:lnTo>
                    <a:pt x="0" y="196"/>
                  </a:lnTo>
                  <a:lnTo>
                    <a:pt x="134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8" name="Freeform 23"/>
            <p:cNvSpPr>
              <a:spLocks/>
            </p:cNvSpPr>
            <p:nvPr userDrawn="1"/>
          </p:nvSpPr>
          <p:spPr bwMode="auto">
            <a:xfrm>
              <a:off x="7038975" y="4518026"/>
              <a:ext cx="409575" cy="661988"/>
            </a:xfrm>
            <a:custGeom>
              <a:avLst/>
              <a:gdLst>
                <a:gd name="T0" fmla="*/ 258 w 258"/>
                <a:gd name="T1" fmla="*/ 44 h 417"/>
                <a:gd name="T2" fmla="*/ 108 w 258"/>
                <a:gd name="T3" fmla="*/ 0 h 417"/>
                <a:gd name="T4" fmla="*/ 0 w 258"/>
                <a:gd name="T5" fmla="*/ 373 h 417"/>
                <a:gd name="T6" fmla="*/ 150 w 258"/>
                <a:gd name="T7" fmla="*/ 417 h 417"/>
                <a:gd name="T8" fmla="*/ 258 w 258"/>
                <a:gd name="T9" fmla="*/ 4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417">
                  <a:moveTo>
                    <a:pt x="258" y="44"/>
                  </a:moveTo>
                  <a:lnTo>
                    <a:pt x="108" y="0"/>
                  </a:lnTo>
                  <a:lnTo>
                    <a:pt x="0" y="373"/>
                  </a:lnTo>
                  <a:lnTo>
                    <a:pt x="150" y="417"/>
                  </a:lnTo>
                  <a:lnTo>
                    <a:pt x="25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9" name="Freeform 24"/>
            <p:cNvSpPr>
              <a:spLocks noEditPoints="1"/>
            </p:cNvSpPr>
            <p:nvPr userDrawn="1"/>
          </p:nvSpPr>
          <p:spPr bwMode="auto">
            <a:xfrm>
              <a:off x="0" y="3411538"/>
              <a:ext cx="12192000" cy="3470275"/>
            </a:xfrm>
            <a:custGeom>
              <a:avLst/>
              <a:gdLst>
                <a:gd name="T0" fmla="*/ 3764 w 3840"/>
                <a:gd name="T1" fmla="*/ 249 h 1091"/>
                <a:gd name="T2" fmla="*/ 3710 w 3840"/>
                <a:gd name="T3" fmla="*/ 226 h 1091"/>
                <a:gd name="T4" fmla="*/ 3657 w 3840"/>
                <a:gd name="T5" fmla="*/ 202 h 1091"/>
                <a:gd name="T6" fmla="*/ 3604 w 3840"/>
                <a:gd name="T7" fmla="*/ 179 h 1091"/>
                <a:gd name="T8" fmla="*/ 3550 w 3840"/>
                <a:gd name="T9" fmla="*/ 154 h 1091"/>
                <a:gd name="T10" fmla="*/ 3497 w 3840"/>
                <a:gd name="T11" fmla="*/ 131 h 1091"/>
                <a:gd name="T12" fmla="*/ 3382 w 3840"/>
                <a:gd name="T13" fmla="*/ 421 h 1091"/>
                <a:gd name="T14" fmla="*/ 3184 w 3840"/>
                <a:gd name="T15" fmla="*/ 424 h 1091"/>
                <a:gd name="T16" fmla="*/ 2915 w 3840"/>
                <a:gd name="T17" fmla="*/ 20 h 1091"/>
                <a:gd name="T18" fmla="*/ 3118 w 3840"/>
                <a:gd name="T19" fmla="*/ 521 h 1091"/>
                <a:gd name="T20" fmla="*/ 2876 w 3840"/>
                <a:gd name="T21" fmla="*/ 490 h 1091"/>
                <a:gd name="T22" fmla="*/ 2824 w 3840"/>
                <a:gd name="T23" fmla="*/ 360 h 1091"/>
                <a:gd name="T24" fmla="*/ 2711 w 3840"/>
                <a:gd name="T25" fmla="*/ 370 h 1091"/>
                <a:gd name="T26" fmla="*/ 2636 w 3840"/>
                <a:gd name="T27" fmla="*/ 447 h 1091"/>
                <a:gd name="T28" fmla="*/ 2627 w 3840"/>
                <a:gd name="T29" fmla="*/ 563 h 1091"/>
                <a:gd name="T30" fmla="*/ 2554 w 3840"/>
                <a:gd name="T31" fmla="*/ 663 h 1091"/>
                <a:gd name="T32" fmla="*/ 2426 w 3840"/>
                <a:gd name="T33" fmla="*/ 421 h 1091"/>
                <a:gd name="T34" fmla="*/ 2286 w 3840"/>
                <a:gd name="T35" fmla="*/ 745 h 1091"/>
                <a:gd name="T36" fmla="*/ 2058 w 3840"/>
                <a:gd name="T37" fmla="*/ 503 h 1091"/>
                <a:gd name="T38" fmla="*/ 2050 w 3840"/>
                <a:gd name="T39" fmla="*/ 761 h 1091"/>
                <a:gd name="T40" fmla="*/ 1892 w 3840"/>
                <a:gd name="T41" fmla="*/ 743 h 1091"/>
                <a:gd name="T42" fmla="*/ 1502 w 3840"/>
                <a:gd name="T43" fmla="*/ 384 h 1091"/>
                <a:gd name="T44" fmla="*/ 1596 w 3840"/>
                <a:gd name="T45" fmla="*/ 949 h 1091"/>
                <a:gd name="T46" fmla="*/ 1523 w 3840"/>
                <a:gd name="T47" fmla="*/ 915 h 1091"/>
                <a:gd name="T48" fmla="*/ 1416 w 3840"/>
                <a:gd name="T49" fmla="*/ 915 h 1091"/>
                <a:gd name="T50" fmla="*/ 1324 w 3840"/>
                <a:gd name="T51" fmla="*/ 977 h 1091"/>
                <a:gd name="T52" fmla="*/ 1180 w 3840"/>
                <a:gd name="T53" fmla="*/ 819 h 1091"/>
                <a:gd name="T54" fmla="*/ 928 w 3840"/>
                <a:gd name="T55" fmla="*/ 747 h 1091"/>
                <a:gd name="T56" fmla="*/ 784 w 3840"/>
                <a:gd name="T57" fmla="*/ 981 h 1091"/>
                <a:gd name="T58" fmla="*/ 524 w 3840"/>
                <a:gd name="T59" fmla="*/ 874 h 1091"/>
                <a:gd name="T60" fmla="*/ 362 w 3840"/>
                <a:gd name="T61" fmla="*/ 578 h 1091"/>
                <a:gd name="T62" fmla="*/ 160 w 3840"/>
                <a:gd name="T63" fmla="*/ 618 h 1091"/>
                <a:gd name="T64" fmla="*/ 92 w 3840"/>
                <a:gd name="T65" fmla="*/ 891 h 1091"/>
                <a:gd name="T66" fmla="*/ 3708 w 3840"/>
                <a:gd name="T67" fmla="*/ 484 h 1091"/>
                <a:gd name="T68" fmla="*/ 166 w 3840"/>
                <a:gd name="T69" fmla="*/ 906 h 1091"/>
                <a:gd name="T70" fmla="*/ 308 w 3840"/>
                <a:gd name="T71" fmla="*/ 828 h 1091"/>
                <a:gd name="T72" fmla="*/ 281 w 3840"/>
                <a:gd name="T73" fmla="*/ 726 h 1091"/>
                <a:gd name="T74" fmla="*/ 290 w 3840"/>
                <a:gd name="T75" fmla="*/ 706 h 1091"/>
                <a:gd name="T76" fmla="*/ 308 w 3840"/>
                <a:gd name="T77" fmla="*/ 614 h 1091"/>
                <a:gd name="T78" fmla="*/ 472 w 3840"/>
                <a:gd name="T79" fmla="*/ 641 h 1091"/>
                <a:gd name="T80" fmla="*/ 328 w 3840"/>
                <a:gd name="T81" fmla="*/ 803 h 1091"/>
                <a:gd name="T82" fmla="*/ 500 w 3840"/>
                <a:gd name="T83" fmla="*/ 681 h 1091"/>
                <a:gd name="T84" fmla="*/ 328 w 3840"/>
                <a:gd name="T85" fmla="*/ 934 h 1091"/>
                <a:gd name="T86" fmla="*/ 328 w 3840"/>
                <a:gd name="T87" fmla="*/ 934 h 1091"/>
                <a:gd name="T88" fmla="*/ 2667 w 3840"/>
                <a:gd name="T89" fmla="*/ 475 h 1091"/>
                <a:gd name="T90" fmla="*/ 2758 w 3840"/>
                <a:gd name="T91" fmla="*/ 599 h 1091"/>
                <a:gd name="T92" fmla="*/ 3453 w 3840"/>
                <a:gd name="T93" fmla="*/ 188 h 1091"/>
                <a:gd name="T94" fmla="*/ 3455 w 3840"/>
                <a:gd name="T95" fmla="*/ 194 h 1091"/>
                <a:gd name="T96" fmla="*/ 3736 w 3840"/>
                <a:gd name="T97" fmla="*/ 366 h 1091"/>
                <a:gd name="T98" fmla="*/ 3421 w 3840"/>
                <a:gd name="T99" fmla="*/ 274 h 1091"/>
                <a:gd name="T100" fmla="*/ 3415 w 3840"/>
                <a:gd name="T101" fmla="*/ 276 h 1091"/>
                <a:gd name="T102" fmla="*/ 3402 w 3840"/>
                <a:gd name="T103" fmla="*/ 318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0" h="1091">
                  <a:moveTo>
                    <a:pt x="3708" y="484"/>
                  </a:moveTo>
                  <a:cubicBezTo>
                    <a:pt x="3815" y="235"/>
                    <a:pt x="3814" y="235"/>
                    <a:pt x="3814" y="235"/>
                  </a:cubicBezTo>
                  <a:cubicBezTo>
                    <a:pt x="3790" y="224"/>
                    <a:pt x="3790" y="224"/>
                    <a:pt x="3790" y="224"/>
                  </a:cubicBezTo>
                  <a:cubicBezTo>
                    <a:pt x="3791" y="229"/>
                    <a:pt x="3791" y="234"/>
                    <a:pt x="3789" y="239"/>
                  </a:cubicBezTo>
                  <a:cubicBezTo>
                    <a:pt x="3785" y="249"/>
                    <a:pt x="3774" y="253"/>
                    <a:pt x="3764" y="249"/>
                  </a:cubicBezTo>
                  <a:cubicBezTo>
                    <a:pt x="3754" y="245"/>
                    <a:pt x="3750" y="233"/>
                    <a:pt x="3754" y="224"/>
                  </a:cubicBezTo>
                  <a:cubicBezTo>
                    <a:pt x="3756" y="218"/>
                    <a:pt x="3760" y="215"/>
                    <a:pt x="3764" y="214"/>
                  </a:cubicBezTo>
                  <a:cubicBezTo>
                    <a:pt x="3736" y="201"/>
                    <a:pt x="3736" y="201"/>
                    <a:pt x="3736" y="201"/>
                  </a:cubicBezTo>
                  <a:cubicBezTo>
                    <a:pt x="3738" y="205"/>
                    <a:pt x="3738" y="210"/>
                    <a:pt x="3736" y="215"/>
                  </a:cubicBezTo>
                  <a:cubicBezTo>
                    <a:pt x="3732" y="225"/>
                    <a:pt x="3720" y="230"/>
                    <a:pt x="3710" y="226"/>
                  </a:cubicBezTo>
                  <a:cubicBezTo>
                    <a:pt x="3701" y="221"/>
                    <a:pt x="3697" y="210"/>
                    <a:pt x="3701" y="200"/>
                  </a:cubicBezTo>
                  <a:cubicBezTo>
                    <a:pt x="3703" y="195"/>
                    <a:pt x="3707" y="191"/>
                    <a:pt x="3711" y="189"/>
                  </a:cubicBezTo>
                  <a:cubicBezTo>
                    <a:pt x="3683" y="177"/>
                    <a:pt x="3683" y="177"/>
                    <a:pt x="3683" y="177"/>
                  </a:cubicBezTo>
                  <a:cubicBezTo>
                    <a:pt x="3684" y="182"/>
                    <a:pt x="3684" y="187"/>
                    <a:pt x="3682" y="192"/>
                  </a:cubicBezTo>
                  <a:cubicBezTo>
                    <a:pt x="3678" y="201"/>
                    <a:pt x="3667" y="206"/>
                    <a:pt x="3657" y="202"/>
                  </a:cubicBezTo>
                  <a:cubicBezTo>
                    <a:pt x="3648" y="198"/>
                    <a:pt x="3643" y="186"/>
                    <a:pt x="3647" y="176"/>
                  </a:cubicBezTo>
                  <a:cubicBezTo>
                    <a:pt x="3650" y="171"/>
                    <a:pt x="3653" y="168"/>
                    <a:pt x="3658" y="166"/>
                  </a:cubicBezTo>
                  <a:cubicBezTo>
                    <a:pt x="3629" y="153"/>
                    <a:pt x="3629" y="153"/>
                    <a:pt x="3629" y="153"/>
                  </a:cubicBezTo>
                  <a:cubicBezTo>
                    <a:pt x="3631" y="158"/>
                    <a:pt x="3631" y="163"/>
                    <a:pt x="3629" y="168"/>
                  </a:cubicBezTo>
                  <a:cubicBezTo>
                    <a:pt x="3625" y="178"/>
                    <a:pt x="3613" y="183"/>
                    <a:pt x="3604" y="179"/>
                  </a:cubicBezTo>
                  <a:cubicBezTo>
                    <a:pt x="3594" y="174"/>
                    <a:pt x="3590" y="163"/>
                    <a:pt x="3594" y="153"/>
                  </a:cubicBezTo>
                  <a:cubicBezTo>
                    <a:pt x="3596" y="148"/>
                    <a:pt x="3600" y="144"/>
                    <a:pt x="3604" y="142"/>
                  </a:cubicBezTo>
                  <a:cubicBezTo>
                    <a:pt x="3575" y="130"/>
                    <a:pt x="3575" y="130"/>
                    <a:pt x="3575" y="130"/>
                  </a:cubicBezTo>
                  <a:cubicBezTo>
                    <a:pt x="3577" y="134"/>
                    <a:pt x="3577" y="140"/>
                    <a:pt x="3575" y="145"/>
                  </a:cubicBezTo>
                  <a:cubicBezTo>
                    <a:pt x="3571" y="154"/>
                    <a:pt x="3560" y="159"/>
                    <a:pt x="3550" y="154"/>
                  </a:cubicBezTo>
                  <a:cubicBezTo>
                    <a:pt x="3540" y="150"/>
                    <a:pt x="3536" y="139"/>
                    <a:pt x="3540" y="129"/>
                  </a:cubicBezTo>
                  <a:cubicBezTo>
                    <a:pt x="3542" y="124"/>
                    <a:pt x="3546" y="121"/>
                    <a:pt x="3551" y="119"/>
                  </a:cubicBezTo>
                  <a:cubicBezTo>
                    <a:pt x="3522" y="106"/>
                    <a:pt x="3522" y="106"/>
                    <a:pt x="3522" y="106"/>
                  </a:cubicBezTo>
                  <a:cubicBezTo>
                    <a:pt x="3524" y="111"/>
                    <a:pt x="3524" y="116"/>
                    <a:pt x="3522" y="121"/>
                  </a:cubicBezTo>
                  <a:cubicBezTo>
                    <a:pt x="3517" y="131"/>
                    <a:pt x="3507" y="135"/>
                    <a:pt x="3497" y="131"/>
                  </a:cubicBezTo>
                  <a:cubicBezTo>
                    <a:pt x="3487" y="127"/>
                    <a:pt x="3482" y="115"/>
                    <a:pt x="3487" y="105"/>
                  </a:cubicBezTo>
                  <a:cubicBezTo>
                    <a:pt x="3489" y="101"/>
                    <a:pt x="3493" y="97"/>
                    <a:pt x="3498" y="95"/>
                  </a:cubicBezTo>
                  <a:cubicBezTo>
                    <a:pt x="3475" y="85"/>
                    <a:pt x="3475" y="85"/>
                    <a:pt x="3475" y="85"/>
                  </a:cubicBezTo>
                  <a:cubicBezTo>
                    <a:pt x="3358" y="358"/>
                    <a:pt x="3358" y="358"/>
                    <a:pt x="3358" y="358"/>
                  </a:cubicBezTo>
                  <a:cubicBezTo>
                    <a:pt x="3347" y="382"/>
                    <a:pt x="3358" y="410"/>
                    <a:pt x="3382" y="421"/>
                  </a:cubicBezTo>
                  <a:cubicBezTo>
                    <a:pt x="3526" y="484"/>
                    <a:pt x="3526" y="484"/>
                    <a:pt x="3526" y="484"/>
                  </a:cubicBezTo>
                  <a:cubicBezTo>
                    <a:pt x="3452" y="487"/>
                    <a:pt x="3374" y="492"/>
                    <a:pt x="3294" y="500"/>
                  </a:cubicBezTo>
                  <a:cubicBezTo>
                    <a:pt x="3283" y="492"/>
                    <a:pt x="3263" y="489"/>
                    <a:pt x="3244" y="488"/>
                  </a:cubicBezTo>
                  <a:cubicBezTo>
                    <a:pt x="3214" y="486"/>
                    <a:pt x="3195" y="465"/>
                    <a:pt x="3195" y="465"/>
                  </a:cubicBezTo>
                  <a:cubicBezTo>
                    <a:pt x="3184" y="424"/>
                    <a:pt x="3184" y="424"/>
                    <a:pt x="3184" y="424"/>
                  </a:cubicBezTo>
                  <a:cubicBezTo>
                    <a:pt x="3261" y="398"/>
                    <a:pt x="3319" y="339"/>
                    <a:pt x="3347" y="268"/>
                  </a:cubicBezTo>
                  <a:cubicBezTo>
                    <a:pt x="3319" y="255"/>
                    <a:pt x="3319" y="255"/>
                    <a:pt x="3319" y="255"/>
                  </a:cubicBezTo>
                  <a:cubicBezTo>
                    <a:pt x="3293" y="322"/>
                    <a:pt x="3237" y="376"/>
                    <a:pt x="3163" y="398"/>
                  </a:cubicBezTo>
                  <a:cubicBezTo>
                    <a:pt x="3039" y="433"/>
                    <a:pt x="2909" y="358"/>
                    <a:pt x="2874" y="232"/>
                  </a:cubicBezTo>
                  <a:cubicBezTo>
                    <a:pt x="2853" y="156"/>
                    <a:pt x="2871" y="78"/>
                    <a:pt x="2915" y="2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2841" y="66"/>
                    <a:pt x="2821" y="154"/>
                    <a:pt x="2844" y="240"/>
                  </a:cubicBezTo>
                  <a:cubicBezTo>
                    <a:pt x="2880" y="369"/>
                    <a:pt x="3002" y="450"/>
                    <a:pt x="3130" y="436"/>
                  </a:cubicBezTo>
                  <a:cubicBezTo>
                    <a:pt x="3142" y="480"/>
                    <a:pt x="3142" y="480"/>
                    <a:pt x="3142" y="480"/>
                  </a:cubicBezTo>
                  <a:cubicBezTo>
                    <a:pt x="3142" y="480"/>
                    <a:pt x="3139" y="504"/>
                    <a:pt x="3118" y="521"/>
                  </a:cubicBezTo>
                  <a:cubicBezTo>
                    <a:pt x="3025" y="536"/>
                    <a:pt x="2930" y="554"/>
                    <a:pt x="2833" y="579"/>
                  </a:cubicBezTo>
                  <a:cubicBezTo>
                    <a:pt x="2850" y="562"/>
                    <a:pt x="2850" y="562"/>
                    <a:pt x="2850" y="562"/>
                  </a:cubicBezTo>
                  <a:cubicBezTo>
                    <a:pt x="2829" y="529"/>
                    <a:pt x="2829" y="529"/>
                    <a:pt x="2829" y="529"/>
                  </a:cubicBezTo>
                  <a:cubicBezTo>
                    <a:pt x="2833" y="519"/>
                    <a:pt x="2838" y="509"/>
                    <a:pt x="2840" y="499"/>
                  </a:cubicBezTo>
                  <a:cubicBezTo>
                    <a:pt x="2876" y="490"/>
                    <a:pt x="2876" y="490"/>
                    <a:pt x="2876" y="490"/>
                  </a:cubicBezTo>
                  <a:cubicBezTo>
                    <a:pt x="2876" y="456"/>
                    <a:pt x="2876" y="456"/>
                    <a:pt x="2876" y="456"/>
                  </a:cubicBezTo>
                  <a:cubicBezTo>
                    <a:pt x="2840" y="448"/>
                    <a:pt x="2840" y="448"/>
                    <a:pt x="2840" y="448"/>
                  </a:cubicBezTo>
                  <a:cubicBezTo>
                    <a:pt x="2838" y="438"/>
                    <a:pt x="2833" y="428"/>
                    <a:pt x="2828" y="419"/>
                  </a:cubicBezTo>
                  <a:cubicBezTo>
                    <a:pt x="2848" y="384"/>
                    <a:pt x="2848" y="384"/>
                    <a:pt x="2848" y="384"/>
                  </a:cubicBezTo>
                  <a:cubicBezTo>
                    <a:pt x="2824" y="360"/>
                    <a:pt x="2824" y="360"/>
                    <a:pt x="2824" y="360"/>
                  </a:cubicBezTo>
                  <a:cubicBezTo>
                    <a:pt x="2792" y="382"/>
                    <a:pt x="2792" y="382"/>
                    <a:pt x="2792" y="382"/>
                  </a:cubicBezTo>
                  <a:cubicBezTo>
                    <a:pt x="2783" y="377"/>
                    <a:pt x="2773" y="373"/>
                    <a:pt x="2762" y="370"/>
                  </a:cubicBezTo>
                  <a:cubicBezTo>
                    <a:pt x="2753" y="331"/>
                    <a:pt x="2753" y="331"/>
                    <a:pt x="2753" y="331"/>
                  </a:cubicBezTo>
                  <a:cubicBezTo>
                    <a:pt x="2719" y="331"/>
                    <a:pt x="2719" y="331"/>
                    <a:pt x="2719" y="331"/>
                  </a:cubicBezTo>
                  <a:cubicBezTo>
                    <a:pt x="2711" y="371"/>
                    <a:pt x="2711" y="370"/>
                    <a:pt x="2711" y="370"/>
                  </a:cubicBezTo>
                  <a:cubicBezTo>
                    <a:pt x="2702" y="373"/>
                    <a:pt x="2693" y="377"/>
                    <a:pt x="2684" y="382"/>
                  </a:cubicBezTo>
                  <a:cubicBezTo>
                    <a:pt x="2651" y="361"/>
                    <a:pt x="2651" y="361"/>
                    <a:pt x="2651" y="361"/>
                  </a:cubicBezTo>
                  <a:cubicBezTo>
                    <a:pt x="2627" y="386"/>
                    <a:pt x="2627" y="386"/>
                    <a:pt x="2627" y="386"/>
                  </a:cubicBezTo>
                  <a:cubicBezTo>
                    <a:pt x="2648" y="418"/>
                    <a:pt x="2648" y="418"/>
                    <a:pt x="2648" y="418"/>
                  </a:cubicBezTo>
                  <a:cubicBezTo>
                    <a:pt x="2643" y="427"/>
                    <a:pt x="2639" y="437"/>
                    <a:pt x="2636" y="447"/>
                  </a:cubicBezTo>
                  <a:cubicBezTo>
                    <a:pt x="2596" y="457"/>
                    <a:pt x="2596" y="457"/>
                    <a:pt x="2596" y="457"/>
                  </a:cubicBezTo>
                  <a:cubicBezTo>
                    <a:pt x="2596" y="492"/>
                    <a:pt x="2596" y="492"/>
                    <a:pt x="2596" y="492"/>
                  </a:cubicBezTo>
                  <a:cubicBezTo>
                    <a:pt x="2636" y="500"/>
                    <a:pt x="2636" y="500"/>
                    <a:pt x="2636" y="500"/>
                  </a:cubicBezTo>
                  <a:cubicBezTo>
                    <a:pt x="2639" y="510"/>
                    <a:pt x="2642" y="519"/>
                    <a:pt x="2648" y="529"/>
                  </a:cubicBezTo>
                  <a:cubicBezTo>
                    <a:pt x="2627" y="563"/>
                    <a:pt x="2627" y="563"/>
                    <a:pt x="2627" y="563"/>
                  </a:cubicBezTo>
                  <a:cubicBezTo>
                    <a:pt x="2651" y="587"/>
                    <a:pt x="2651" y="587"/>
                    <a:pt x="2651" y="587"/>
                  </a:cubicBezTo>
                  <a:cubicBezTo>
                    <a:pt x="2683" y="565"/>
                    <a:pt x="2683" y="565"/>
                    <a:pt x="2683" y="565"/>
                  </a:cubicBezTo>
                  <a:cubicBezTo>
                    <a:pt x="2692" y="570"/>
                    <a:pt x="2701" y="574"/>
                    <a:pt x="2711" y="577"/>
                  </a:cubicBezTo>
                  <a:cubicBezTo>
                    <a:pt x="2719" y="609"/>
                    <a:pt x="2719" y="609"/>
                    <a:pt x="2719" y="609"/>
                  </a:cubicBezTo>
                  <a:cubicBezTo>
                    <a:pt x="2665" y="626"/>
                    <a:pt x="2610" y="643"/>
                    <a:pt x="2554" y="663"/>
                  </a:cubicBezTo>
                  <a:cubicBezTo>
                    <a:pt x="2551" y="653"/>
                    <a:pt x="2551" y="653"/>
                    <a:pt x="2551" y="653"/>
                  </a:cubicBezTo>
                  <a:cubicBezTo>
                    <a:pt x="2435" y="694"/>
                    <a:pt x="2435" y="694"/>
                    <a:pt x="2435" y="694"/>
                  </a:cubicBezTo>
                  <a:cubicBezTo>
                    <a:pt x="2387" y="553"/>
                    <a:pt x="2387" y="553"/>
                    <a:pt x="2387" y="553"/>
                  </a:cubicBezTo>
                  <a:cubicBezTo>
                    <a:pt x="2388" y="553"/>
                    <a:pt x="2388" y="553"/>
                    <a:pt x="2388" y="553"/>
                  </a:cubicBezTo>
                  <a:cubicBezTo>
                    <a:pt x="2426" y="421"/>
                    <a:pt x="2426" y="421"/>
                    <a:pt x="2426" y="421"/>
                  </a:cubicBezTo>
                  <a:cubicBezTo>
                    <a:pt x="2357" y="400"/>
                    <a:pt x="2357" y="400"/>
                    <a:pt x="2357" y="400"/>
                  </a:cubicBezTo>
                  <a:cubicBezTo>
                    <a:pt x="2318" y="532"/>
                    <a:pt x="2318" y="532"/>
                    <a:pt x="2318" y="532"/>
                  </a:cubicBezTo>
                  <a:cubicBezTo>
                    <a:pt x="2348" y="541"/>
                    <a:pt x="2348" y="541"/>
                    <a:pt x="2348" y="541"/>
                  </a:cubicBezTo>
                  <a:cubicBezTo>
                    <a:pt x="2403" y="705"/>
                    <a:pt x="2403" y="705"/>
                    <a:pt x="2403" y="705"/>
                  </a:cubicBezTo>
                  <a:cubicBezTo>
                    <a:pt x="2286" y="745"/>
                    <a:pt x="2286" y="745"/>
                    <a:pt x="2286" y="745"/>
                  </a:cubicBezTo>
                  <a:cubicBezTo>
                    <a:pt x="2293" y="766"/>
                    <a:pt x="2293" y="766"/>
                    <a:pt x="2293" y="766"/>
                  </a:cubicBezTo>
                  <a:cubicBezTo>
                    <a:pt x="2338" y="751"/>
                    <a:pt x="2338" y="751"/>
                    <a:pt x="2338" y="751"/>
                  </a:cubicBezTo>
                  <a:cubicBezTo>
                    <a:pt x="2297" y="768"/>
                    <a:pt x="2256" y="784"/>
                    <a:pt x="2215" y="800"/>
                  </a:cubicBezTo>
                  <a:cubicBezTo>
                    <a:pt x="2210" y="782"/>
                    <a:pt x="2203" y="740"/>
                    <a:pt x="2226" y="693"/>
                  </a:cubicBezTo>
                  <a:cubicBezTo>
                    <a:pt x="2257" y="632"/>
                    <a:pt x="2233" y="440"/>
                    <a:pt x="2058" y="503"/>
                  </a:cubicBezTo>
                  <a:cubicBezTo>
                    <a:pt x="2056" y="504"/>
                    <a:pt x="2055" y="504"/>
                    <a:pt x="2054" y="504"/>
                  </a:cubicBezTo>
                  <a:cubicBezTo>
                    <a:pt x="2054" y="504"/>
                    <a:pt x="2055" y="504"/>
                    <a:pt x="2055" y="504"/>
                  </a:cubicBezTo>
                  <a:cubicBezTo>
                    <a:pt x="2054" y="505"/>
                    <a:pt x="2052" y="506"/>
                    <a:pt x="2052" y="506"/>
                  </a:cubicBezTo>
                  <a:cubicBezTo>
                    <a:pt x="2052" y="506"/>
                    <a:pt x="2052" y="506"/>
                    <a:pt x="2052" y="506"/>
                  </a:cubicBezTo>
                  <a:cubicBezTo>
                    <a:pt x="1880" y="579"/>
                    <a:pt x="1987" y="737"/>
                    <a:pt x="2050" y="761"/>
                  </a:cubicBezTo>
                  <a:cubicBezTo>
                    <a:pt x="2095" y="780"/>
                    <a:pt x="2117" y="813"/>
                    <a:pt x="2126" y="830"/>
                  </a:cubicBezTo>
                  <a:cubicBezTo>
                    <a:pt x="1999" y="871"/>
                    <a:pt x="1866" y="904"/>
                    <a:pt x="1728" y="928"/>
                  </a:cubicBezTo>
                  <a:cubicBezTo>
                    <a:pt x="1711" y="918"/>
                    <a:pt x="1702" y="903"/>
                    <a:pt x="1702" y="903"/>
                  </a:cubicBezTo>
                  <a:cubicBezTo>
                    <a:pt x="1700" y="860"/>
                    <a:pt x="1700" y="860"/>
                    <a:pt x="1700" y="860"/>
                  </a:cubicBezTo>
                  <a:cubicBezTo>
                    <a:pt x="1780" y="851"/>
                    <a:pt x="1849" y="807"/>
                    <a:pt x="1892" y="743"/>
                  </a:cubicBezTo>
                  <a:cubicBezTo>
                    <a:pt x="1867" y="725"/>
                    <a:pt x="1867" y="725"/>
                    <a:pt x="1867" y="725"/>
                  </a:cubicBezTo>
                  <a:cubicBezTo>
                    <a:pt x="1827" y="784"/>
                    <a:pt x="1761" y="825"/>
                    <a:pt x="1685" y="830"/>
                  </a:cubicBezTo>
                  <a:cubicBezTo>
                    <a:pt x="1555" y="838"/>
                    <a:pt x="1444" y="737"/>
                    <a:pt x="1437" y="605"/>
                  </a:cubicBezTo>
                  <a:cubicBezTo>
                    <a:pt x="1432" y="527"/>
                    <a:pt x="1466" y="454"/>
                    <a:pt x="1522" y="408"/>
                  </a:cubicBezTo>
                  <a:cubicBezTo>
                    <a:pt x="1502" y="384"/>
                    <a:pt x="1502" y="384"/>
                    <a:pt x="1502" y="384"/>
                  </a:cubicBezTo>
                  <a:cubicBezTo>
                    <a:pt x="1439" y="436"/>
                    <a:pt x="1401" y="518"/>
                    <a:pt x="1406" y="607"/>
                  </a:cubicBezTo>
                  <a:cubicBezTo>
                    <a:pt x="1414" y="741"/>
                    <a:pt x="1516" y="847"/>
                    <a:pt x="1643" y="860"/>
                  </a:cubicBezTo>
                  <a:cubicBezTo>
                    <a:pt x="1646" y="906"/>
                    <a:pt x="1646" y="906"/>
                    <a:pt x="1646" y="906"/>
                  </a:cubicBezTo>
                  <a:cubicBezTo>
                    <a:pt x="1646" y="906"/>
                    <a:pt x="1637" y="932"/>
                    <a:pt x="1610" y="943"/>
                  </a:cubicBezTo>
                  <a:cubicBezTo>
                    <a:pt x="1605" y="945"/>
                    <a:pt x="1601" y="947"/>
                    <a:pt x="1596" y="949"/>
                  </a:cubicBezTo>
                  <a:cubicBezTo>
                    <a:pt x="1584" y="950"/>
                    <a:pt x="1573" y="952"/>
                    <a:pt x="1561" y="954"/>
                  </a:cubicBezTo>
                  <a:cubicBezTo>
                    <a:pt x="1560" y="953"/>
                    <a:pt x="1560" y="952"/>
                    <a:pt x="1560" y="952"/>
                  </a:cubicBezTo>
                  <a:cubicBezTo>
                    <a:pt x="1579" y="918"/>
                    <a:pt x="1579" y="918"/>
                    <a:pt x="1579" y="918"/>
                  </a:cubicBezTo>
                  <a:cubicBezTo>
                    <a:pt x="1556" y="893"/>
                    <a:pt x="1556" y="893"/>
                    <a:pt x="1556" y="893"/>
                  </a:cubicBezTo>
                  <a:cubicBezTo>
                    <a:pt x="1523" y="915"/>
                    <a:pt x="1523" y="915"/>
                    <a:pt x="1523" y="915"/>
                  </a:cubicBezTo>
                  <a:cubicBezTo>
                    <a:pt x="1514" y="910"/>
                    <a:pt x="1504" y="905"/>
                    <a:pt x="1494" y="902"/>
                  </a:cubicBezTo>
                  <a:cubicBezTo>
                    <a:pt x="1484" y="864"/>
                    <a:pt x="1484" y="863"/>
                    <a:pt x="1484" y="863"/>
                  </a:cubicBezTo>
                  <a:cubicBezTo>
                    <a:pt x="1450" y="863"/>
                    <a:pt x="1450" y="863"/>
                    <a:pt x="1450" y="863"/>
                  </a:cubicBezTo>
                  <a:cubicBezTo>
                    <a:pt x="1443" y="903"/>
                    <a:pt x="1443" y="903"/>
                    <a:pt x="1443" y="903"/>
                  </a:cubicBezTo>
                  <a:cubicBezTo>
                    <a:pt x="1434" y="905"/>
                    <a:pt x="1424" y="910"/>
                    <a:pt x="1416" y="915"/>
                  </a:cubicBezTo>
                  <a:cubicBezTo>
                    <a:pt x="1382" y="894"/>
                    <a:pt x="1382" y="895"/>
                    <a:pt x="1382" y="895"/>
                  </a:cubicBezTo>
                  <a:cubicBezTo>
                    <a:pt x="1358" y="919"/>
                    <a:pt x="1358" y="919"/>
                    <a:pt x="1358" y="919"/>
                  </a:cubicBezTo>
                  <a:cubicBezTo>
                    <a:pt x="1380" y="951"/>
                    <a:pt x="1380" y="951"/>
                    <a:pt x="1380" y="951"/>
                  </a:cubicBezTo>
                  <a:cubicBezTo>
                    <a:pt x="1376" y="958"/>
                    <a:pt x="1372" y="966"/>
                    <a:pt x="1369" y="974"/>
                  </a:cubicBezTo>
                  <a:cubicBezTo>
                    <a:pt x="1354" y="975"/>
                    <a:pt x="1340" y="976"/>
                    <a:pt x="1324" y="977"/>
                  </a:cubicBezTo>
                  <a:cubicBezTo>
                    <a:pt x="1324" y="898"/>
                    <a:pt x="1324" y="895"/>
                    <a:pt x="1324" y="895"/>
                  </a:cubicBezTo>
                  <a:cubicBezTo>
                    <a:pt x="1216" y="895"/>
                    <a:pt x="1216" y="895"/>
                    <a:pt x="1216" y="895"/>
                  </a:cubicBezTo>
                  <a:cubicBezTo>
                    <a:pt x="1216" y="983"/>
                    <a:pt x="1216" y="983"/>
                    <a:pt x="1216" y="983"/>
                  </a:cubicBezTo>
                  <a:cubicBezTo>
                    <a:pt x="1204" y="984"/>
                    <a:pt x="1192" y="984"/>
                    <a:pt x="1180" y="985"/>
                  </a:cubicBezTo>
                  <a:cubicBezTo>
                    <a:pt x="1180" y="820"/>
                    <a:pt x="1180" y="819"/>
                    <a:pt x="1180" y="819"/>
                  </a:cubicBezTo>
                  <a:cubicBezTo>
                    <a:pt x="1072" y="819"/>
                    <a:pt x="1072" y="819"/>
                    <a:pt x="1072" y="819"/>
                  </a:cubicBezTo>
                  <a:cubicBezTo>
                    <a:pt x="1072" y="987"/>
                    <a:pt x="1072" y="987"/>
                    <a:pt x="1072" y="987"/>
                  </a:cubicBezTo>
                  <a:cubicBezTo>
                    <a:pt x="1060" y="987"/>
                    <a:pt x="1048" y="987"/>
                    <a:pt x="1036" y="987"/>
                  </a:cubicBezTo>
                  <a:cubicBezTo>
                    <a:pt x="1036" y="747"/>
                    <a:pt x="1036" y="747"/>
                    <a:pt x="1036" y="747"/>
                  </a:cubicBezTo>
                  <a:cubicBezTo>
                    <a:pt x="928" y="747"/>
                    <a:pt x="928" y="747"/>
                    <a:pt x="928" y="747"/>
                  </a:cubicBezTo>
                  <a:cubicBezTo>
                    <a:pt x="928" y="987"/>
                    <a:pt x="928" y="986"/>
                    <a:pt x="928" y="986"/>
                  </a:cubicBezTo>
                  <a:cubicBezTo>
                    <a:pt x="916" y="986"/>
                    <a:pt x="904" y="986"/>
                    <a:pt x="892" y="985"/>
                  </a:cubicBezTo>
                  <a:cubicBezTo>
                    <a:pt x="892" y="675"/>
                    <a:pt x="892" y="675"/>
                    <a:pt x="892" y="675"/>
                  </a:cubicBezTo>
                  <a:cubicBezTo>
                    <a:pt x="784" y="675"/>
                    <a:pt x="784" y="675"/>
                    <a:pt x="784" y="675"/>
                  </a:cubicBezTo>
                  <a:cubicBezTo>
                    <a:pt x="784" y="978"/>
                    <a:pt x="784" y="981"/>
                    <a:pt x="784" y="981"/>
                  </a:cubicBezTo>
                  <a:cubicBezTo>
                    <a:pt x="668" y="975"/>
                    <a:pt x="550" y="964"/>
                    <a:pt x="436" y="949"/>
                  </a:cubicBezTo>
                  <a:cubicBezTo>
                    <a:pt x="475" y="931"/>
                    <a:pt x="475" y="931"/>
                    <a:pt x="475" y="931"/>
                  </a:cubicBezTo>
                  <a:cubicBezTo>
                    <a:pt x="482" y="946"/>
                    <a:pt x="497" y="957"/>
                    <a:pt x="514" y="957"/>
                  </a:cubicBezTo>
                  <a:cubicBezTo>
                    <a:pt x="537" y="957"/>
                    <a:pt x="556" y="938"/>
                    <a:pt x="556" y="915"/>
                  </a:cubicBezTo>
                  <a:cubicBezTo>
                    <a:pt x="556" y="895"/>
                    <a:pt x="540" y="878"/>
                    <a:pt x="524" y="874"/>
                  </a:cubicBezTo>
                  <a:cubicBezTo>
                    <a:pt x="524" y="682"/>
                    <a:pt x="524" y="682"/>
                    <a:pt x="524" y="682"/>
                  </a:cubicBezTo>
                  <a:cubicBezTo>
                    <a:pt x="540" y="678"/>
                    <a:pt x="557" y="661"/>
                    <a:pt x="557" y="641"/>
                  </a:cubicBezTo>
                  <a:cubicBezTo>
                    <a:pt x="557" y="618"/>
                    <a:pt x="538" y="599"/>
                    <a:pt x="515" y="599"/>
                  </a:cubicBezTo>
                  <a:cubicBezTo>
                    <a:pt x="500" y="599"/>
                    <a:pt x="487" y="607"/>
                    <a:pt x="480" y="618"/>
                  </a:cubicBezTo>
                  <a:cubicBezTo>
                    <a:pt x="362" y="578"/>
                    <a:pt x="362" y="578"/>
                    <a:pt x="362" y="578"/>
                  </a:cubicBezTo>
                  <a:cubicBezTo>
                    <a:pt x="362" y="577"/>
                    <a:pt x="362" y="576"/>
                    <a:pt x="362" y="574"/>
                  </a:cubicBezTo>
                  <a:cubicBezTo>
                    <a:pt x="362" y="551"/>
                    <a:pt x="344" y="532"/>
                    <a:pt x="321" y="532"/>
                  </a:cubicBezTo>
                  <a:cubicBezTo>
                    <a:pt x="298" y="532"/>
                    <a:pt x="279" y="551"/>
                    <a:pt x="279" y="574"/>
                  </a:cubicBezTo>
                  <a:cubicBezTo>
                    <a:pt x="279" y="575"/>
                    <a:pt x="280" y="577"/>
                    <a:pt x="280" y="578"/>
                  </a:cubicBezTo>
                  <a:cubicBezTo>
                    <a:pt x="160" y="618"/>
                    <a:pt x="160" y="618"/>
                    <a:pt x="160" y="618"/>
                  </a:cubicBezTo>
                  <a:cubicBezTo>
                    <a:pt x="152" y="607"/>
                    <a:pt x="140" y="599"/>
                    <a:pt x="125" y="599"/>
                  </a:cubicBezTo>
                  <a:cubicBezTo>
                    <a:pt x="102" y="599"/>
                    <a:pt x="83" y="618"/>
                    <a:pt x="83" y="641"/>
                  </a:cubicBezTo>
                  <a:cubicBezTo>
                    <a:pt x="83" y="660"/>
                    <a:pt x="96" y="676"/>
                    <a:pt x="112" y="681"/>
                  </a:cubicBezTo>
                  <a:cubicBezTo>
                    <a:pt x="112" y="875"/>
                    <a:pt x="112" y="875"/>
                    <a:pt x="112" y="875"/>
                  </a:cubicBezTo>
                  <a:cubicBezTo>
                    <a:pt x="104" y="878"/>
                    <a:pt x="98" y="883"/>
                    <a:pt x="92" y="891"/>
                  </a:cubicBezTo>
                  <a:cubicBezTo>
                    <a:pt x="61" y="884"/>
                    <a:pt x="28" y="877"/>
                    <a:pt x="0" y="869"/>
                  </a:cubicBezTo>
                  <a:cubicBezTo>
                    <a:pt x="0" y="1091"/>
                    <a:pt x="0" y="1091"/>
                    <a:pt x="0" y="1091"/>
                  </a:cubicBezTo>
                  <a:cubicBezTo>
                    <a:pt x="3840" y="1091"/>
                    <a:pt x="3840" y="1091"/>
                    <a:pt x="3840" y="1091"/>
                  </a:cubicBezTo>
                  <a:cubicBezTo>
                    <a:pt x="3840" y="490"/>
                    <a:pt x="3840" y="490"/>
                    <a:pt x="3840" y="490"/>
                  </a:cubicBezTo>
                  <a:cubicBezTo>
                    <a:pt x="3796" y="487"/>
                    <a:pt x="3753" y="485"/>
                    <a:pt x="3708" y="484"/>
                  </a:cubicBezTo>
                  <a:close/>
                  <a:moveTo>
                    <a:pt x="2028" y="701"/>
                  </a:moveTo>
                  <a:cubicBezTo>
                    <a:pt x="2028" y="701"/>
                    <a:pt x="1919" y="620"/>
                    <a:pt x="2031" y="554"/>
                  </a:cubicBezTo>
                  <a:cubicBezTo>
                    <a:pt x="2031" y="554"/>
                    <a:pt x="1968" y="631"/>
                    <a:pt x="2028" y="701"/>
                  </a:cubicBezTo>
                  <a:close/>
                  <a:moveTo>
                    <a:pt x="308" y="930"/>
                  </a:moveTo>
                  <a:cubicBezTo>
                    <a:pt x="260" y="923"/>
                    <a:pt x="213" y="915"/>
                    <a:pt x="166" y="906"/>
                  </a:cubicBezTo>
                  <a:cubicBezTo>
                    <a:pt x="165" y="903"/>
                    <a:pt x="164" y="902"/>
                    <a:pt x="164" y="899"/>
                  </a:cubicBezTo>
                  <a:cubicBezTo>
                    <a:pt x="308" y="851"/>
                    <a:pt x="308" y="851"/>
                    <a:pt x="308" y="851"/>
                  </a:cubicBezTo>
                  <a:cubicBezTo>
                    <a:pt x="308" y="930"/>
                    <a:pt x="308" y="930"/>
                    <a:pt x="308" y="930"/>
                  </a:cubicBezTo>
                  <a:close/>
                  <a:moveTo>
                    <a:pt x="308" y="801"/>
                  </a:moveTo>
                  <a:cubicBezTo>
                    <a:pt x="308" y="828"/>
                    <a:pt x="308" y="828"/>
                    <a:pt x="308" y="828"/>
                  </a:cubicBezTo>
                  <a:cubicBezTo>
                    <a:pt x="153" y="879"/>
                    <a:pt x="151" y="881"/>
                    <a:pt x="151" y="881"/>
                  </a:cubicBezTo>
                  <a:cubicBezTo>
                    <a:pt x="146" y="877"/>
                    <a:pt x="140" y="875"/>
                    <a:pt x="136" y="874"/>
                  </a:cubicBezTo>
                  <a:cubicBezTo>
                    <a:pt x="136" y="682"/>
                    <a:pt x="136" y="682"/>
                    <a:pt x="136" y="682"/>
                  </a:cubicBezTo>
                  <a:cubicBezTo>
                    <a:pt x="144" y="681"/>
                    <a:pt x="152" y="675"/>
                    <a:pt x="158" y="668"/>
                  </a:cubicBezTo>
                  <a:cubicBezTo>
                    <a:pt x="281" y="726"/>
                    <a:pt x="281" y="726"/>
                    <a:pt x="281" y="726"/>
                  </a:cubicBezTo>
                  <a:cubicBezTo>
                    <a:pt x="280" y="728"/>
                    <a:pt x="279" y="731"/>
                    <a:pt x="279" y="734"/>
                  </a:cubicBezTo>
                  <a:cubicBezTo>
                    <a:pt x="279" y="753"/>
                    <a:pt x="292" y="769"/>
                    <a:pt x="308" y="774"/>
                  </a:cubicBezTo>
                  <a:cubicBezTo>
                    <a:pt x="308" y="801"/>
                    <a:pt x="308" y="801"/>
                    <a:pt x="308" y="801"/>
                  </a:cubicBezTo>
                  <a:close/>
                  <a:moveTo>
                    <a:pt x="308" y="695"/>
                  </a:moveTo>
                  <a:cubicBezTo>
                    <a:pt x="300" y="697"/>
                    <a:pt x="295" y="701"/>
                    <a:pt x="290" y="706"/>
                  </a:cubicBezTo>
                  <a:cubicBezTo>
                    <a:pt x="166" y="649"/>
                    <a:pt x="167" y="649"/>
                    <a:pt x="167" y="649"/>
                  </a:cubicBezTo>
                  <a:cubicBezTo>
                    <a:pt x="167" y="646"/>
                    <a:pt x="168" y="644"/>
                    <a:pt x="168" y="641"/>
                  </a:cubicBezTo>
                  <a:cubicBezTo>
                    <a:pt x="168" y="641"/>
                    <a:pt x="168" y="640"/>
                    <a:pt x="168" y="639"/>
                  </a:cubicBezTo>
                  <a:cubicBezTo>
                    <a:pt x="288" y="599"/>
                    <a:pt x="287" y="599"/>
                    <a:pt x="287" y="599"/>
                  </a:cubicBezTo>
                  <a:cubicBezTo>
                    <a:pt x="293" y="606"/>
                    <a:pt x="300" y="611"/>
                    <a:pt x="308" y="614"/>
                  </a:cubicBezTo>
                  <a:lnTo>
                    <a:pt x="308" y="695"/>
                  </a:lnTo>
                  <a:close/>
                  <a:moveTo>
                    <a:pt x="328" y="615"/>
                  </a:moveTo>
                  <a:cubicBezTo>
                    <a:pt x="340" y="613"/>
                    <a:pt x="348" y="607"/>
                    <a:pt x="354" y="599"/>
                  </a:cubicBezTo>
                  <a:cubicBezTo>
                    <a:pt x="472" y="639"/>
                    <a:pt x="472" y="639"/>
                    <a:pt x="472" y="639"/>
                  </a:cubicBezTo>
                  <a:cubicBezTo>
                    <a:pt x="472" y="640"/>
                    <a:pt x="472" y="640"/>
                    <a:pt x="472" y="641"/>
                  </a:cubicBezTo>
                  <a:cubicBezTo>
                    <a:pt x="472" y="644"/>
                    <a:pt x="473" y="646"/>
                    <a:pt x="473" y="649"/>
                  </a:cubicBezTo>
                  <a:cubicBezTo>
                    <a:pt x="351" y="706"/>
                    <a:pt x="351" y="706"/>
                    <a:pt x="351" y="706"/>
                  </a:cubicBezTo>
                  <a:cubicBezTo>
                    <a:pt x="345" y="700"/>
                    <a:pt x="340" y="695"/>
                    <a:pt x="328" y="693"/>
                  </a:cubicBezTo>
                  <a:cubicBezTo>
                    <a:pt x="328" y="615"/>
                    <a:pt x="328" y="615"/>
                    <a:pt x="328" y="615"/>
                  </a:cubicBezTo>
                  <a:close/>
                  <a:moveTo>
                    <a:pt x="328" y="803"/>
                  </a:moveTo>
                  <a:cubicBezTo>
                    <a:pt x="328" y="775"/>
                    <a:pt x="328" y="775"/>
                    <a:pt x="328" y="775"/>
                  </a:cubicBezTo>
                  <a:cubicBezTo>
                    <a:pt x="348" y="772"/>
                    <a:pt x="362" y="755"/>
                    <a:pt x="362" y="734"/>
                  </a:cubicBezTo>
                  <a:cubicBezTo>
                    <a:pt x="362" y="731"/>
                    <a:pt x="361" y="728"/>
                    <a:pt x="361" y="726"/>
                  </a:cubicBezTo>
                  <a:cubicBezTo>
                    <a:pt x="482" y="669"/>
                    <a:pt x="482" y="669"/>
                    <a:pt x="482" y="669"/>
                  </a:cubicBezTo>
                  <a:cubicBezTo>
                    <a:pt x="487" y="674"/>
                    <a:pt x="492" y="679"/>
                    <a:pt x="500" y="681"/>
                  </a:cubicBezTo>
                  <a:cubicBezTo>
                    <a:pt x="500" y="875"/>
                    <a:pt x="500" y="875"/>
                    <a:pt x="500" y="875"/>
                  </a:cubicBezTo>
                  <a:cubicBezTo>
                    <a:pt x="496" y="876"/>
                    <a:pt x="492" y="879"/>
                    <a:pt x="488" y="881"/>
                  </a:cubicBezTo>
                  <a:cubicBezTo>
                    <a:pt x="328" y="827"/>
                    <a:pt x="328" y="827"/>
                    <a:pt x="328" y="827"/>
                  </a:cubicBezTo>
                  <a:cubicBezTo>
                    <a:pt x="328" y="803"/>
                    <a:pt x="328" y="803"/>
                    <a:pt x="328" y="803"/>
                  </a:cubicBezTo>
                  <a:close/>
                  <a:moveTo>
                    <a:pt x="328" y="934"/>
                  </a:moveTo>
                  <a:cubicBezTo>
                    <a:pt x="328" y="850"/>
                    <a:pt x="328" y="850"/>
                    <a:pt x="328" y="850"/>
                  </a:cubicBezTo>
                  <a:cubicBezTo>
                    <a:pt x="476" y="899"/>
                    <a:pt x="475" y="899"/>
                    <a:pt x="475" y="899"/>
                  </a:cubicBezTo>
                  <a:cubicBezTo>
                    <a:pt x="474" y="902"/>
                    <a:pt x="474" y="905"/>
                    <a:pt x="473" y="908"/>
                  </a:cubicBezTo>
                  <a:cubicBezTo>
                    <a:pt x="397" y="944"/>
                    <a:pt x="397" y="944"/>
                    <a:pt x="397" y="944"/>
                  </a:cubicBezTo>
                  <a:cubicBezTo>
                    <a:pt x="374" y="941"/>
                    <a:pt x="352" y="938"/>
                    <a:pt x="328" y="934"/>
                  </a:cubicBezTo>
                  <a:close/>
                  <a:moveTo>
                    <a:pt x="1409" y="970"/>
                  </a:moveTo>
                  <a:cubicBezTo>
                    <a:pt x="1422" y="951"/>
                    <a:pt x="1444" y="938"/>
                    <a:pt x="1468" y="938"/>
                  </a:cubicBezTo>
                  <a:cubicBezTo>
                    <a:pt x="1488" y="938"/>
                    <a:pt x="1505" y="946"/>
                    <a:pt x="1518" y="959"/>
                  </a:cubicBezTo>
                  <a:cubicBezTo>
                    <a:pt x="1482" y="964"/>
                    <a:pt x="1446" y="967"/>
                    <a:pt x="1409" y="970"/>
                  </a:cubicBezTo>
                  <a:close/>
                  <a:moveTo>
                    <a:pt x="2667" y="475"/>
                  </a:moveTo>
                  <a:cubicBezTo>
                    <a:pt x="2667" y="436"/>
                    <a:pt x="2698" y="405"/>
                    <a:pt x="2736" y="405"/>
                  </a:cubicBezTo>
                  <a:cubicBezTo>
                    <a:pt x="2775" y="405"/>
                    <a:pt x="2806" y="436"/>
                    <a:pt x="2806" y="475"/>
                  </a:cubicBezTo>
                  <a:cubicBezTo>
                    <a:pt x="2806" y="514"/>
                    <a:pt x="2775" y="545"/>
                    <a:pt x="2736" y="545"/>
                  </a:cubicBezTo>
                  <a:cubicBezTo>
                    <a:pt x="2698" y="545"/>
                    <a:pt x="2667" y="514"/>
                    <a:pt x="2667" y="475"/>
                  </a:cubicBezTo>
                  <a:close/>
                  <a:moveTo>
                    <a:pt x="2758" y="599"/>
                  </a:moveTo>
                  <a:cubicBezTo>
                    <a:pt x="2762" y="578"/>
                    <a:pt x="2762" y="578"/>
                    <a:pt x="2762" y="578"/>
                  </a:cubicBezTo>
                  <a:cubicBezTo>
                    <a:pt x="2773" y="575"/>
                    <a:pt x="2783" y="571"/>
                    <a:pt x="2792" y="565"/>
                  </a:cubicBezTo>
                  <a:cubicBezTo>
                    <a:pt x="2820" y="582"/>
                    <a:pt x="2820" y="582"/>
                    <a:pt x="2820" y="582"/>
                  </a:cubicBezTo>
                  <a:cubicBezTo>
                    <a:pt x="2800" y="587"/>
                    <a:pt x="2779" y="593"/>
                    <a:pt x="2758" y="599"/>
                  </a:cubicBezTo>
                  <a:close/>
                  <a:moveTo>
                    <a:pt x="3453" y="188"/>
                  </a:moveTo>
                  <a:cubicBezTo>
                    <a:pt x="3454" y="186"/>
                    <a:pt x="3457" y="185"/>
                    <a:pt x="3459" y="186"/>
                  </a:cubicBezTo>
                  <a:cubicBezTo>
                    <a:pt x="3753" y="316"/>
                    <a:pt x="3753" y="316"/>
                    <a:pt x="3753" y="316"/>
                  </a:cubicBezTo>
                  <a:cubicBezTo>
                    <a:pt x="3755" y="317"/>
                    <a:pt x="3756" y="319"/>
                    <a:pt x="3755" y="322"/>
                  </a:cubicBezTo>
                  <a:cubicBezTo>
                    <a:pt x="3754" y="324"/>
                    <a:pt x="3751" y="325"/>
                    <a:pt x="3749" y="324"/>
                  </a:cubicBezTo>
                  <a:cubicBezTo>
                    <a:pt x="3455" y="194"/>
                    <a:pt x="3455" y="194"/>
                    <a:pt x="3455" y="194"/>
                  </a:cubicBezTo>
                  <a:cubicBezTo>
                    <a:pt x="3453" y="193"/>
                    <a:pt x="3452" y="191"/>
                    <a:pt x="3453" y="188"/>
                  </a:cubicBezTo>
                  <a:close/>
                  <a:moveTo>
                    <a:pt x="3434" y="232"/>
                  </a:moveTo>
                  <a:cubicBezTo>
                    <a:pt x="3435" y="230"/>
                    <a:pt x="3438" y="229"/>
                    <a:pt x="3440" y="230"/>
                  </a:cubicBezTo>
                  <a:cubicBezTo>
                    <a:pt x="3734" y="360"/>
                    <a:pt x="3734" y="360"/>
                    <a:pt x="3734" y="360"/>
                  </a:cubicBezTo>
                  <a:cubicBezTo>
                    <a:pt x="3736" y="361"/>
                    <a:pt x="3737" y="363"/>
                    <a:pt x="3736" y="366"/>
                  </a:cubicBezTo>
                  <a:cubicBezTo>
                    <a:pt x="3735" y="367"/>
                    <a:pt x="3732" y="369"/>
                    <a:pt x="3730" y="368"/>
                  </a:cubicBezTo>
                  <a:cubicBezTo>
                    <a:pt x="3437" y="238"/>
                    <a:pt x="3437" y="238"/>
                    <a:pt x="3437" y="238"/>
                  </a:cubicBezTo>
                  <a:cubicBezTo>
                    <a:pt x="3434" y="237"/>
                    <a:pt x="3433" y="234"/>
                    <a:pt x="3434" y="232"/>
                  </a:cubicBezTo>
                  <a:close/>
                  <a:moveTo>
                    <a:pt x="3415" y="276"/>
                  </a:moveTo>
                  <a:cubicBezTo>
                    <a:pt x="3416" y="274"/>
                    <a:pt x="3419" y="273"/>
                    <a:pt x="3421" y="274"/>
                  </a:cubicBezTo>
                  <a:cubicBezTo>
                    <a:pt x="3715" y="404"/>
                    <a:pt x="3715" y="404"/>
                    <a:pt x="3715" y="404"/>
                  </a:cubicBezTo>
                  <a:cubicBezTo>
                    <a:pt x="3717" y="404"/>
                    <a:pt x="3718" y="407"/>
                    <a:pt x="3717" y="410"/>
                  </a:cubicBezTo>
                  <a:cubicBezTo>
                    <a:pt x="3716" y="411"/>
                    <a:pt x="3713" y="413"/>
                    <a:pt x="3711" y="411"/>
                  </a:cubicBezTo>
                  <a:cubicBezTo>
                    <a:pt x="3418" y="282"/>
                    <a:pt x="3418" y="282"/>
                    <a:pt x="3418" y="282"/>
                  </a:cubicBezTo>
                  <a:cubicBezTo>
                    <a:pt x="3415" y="281"/>
                    <a:pt x="3414" y="278"/>
                    <a:pt x="3415" y="276"/>
                  </a:cubicBezTo>
                  <a:close/>
                  <a:moveTo>
                    <a:pt x="3698" y="453"/>
                  </a:moveTo>
                  <a:cubicBezTo>
                    <a:pt x="3697" y="456"/>
                    <a:pt x="3695" y="457"/>
                    <a:pt x="3692" y="456"/>
                  </a:cubicBezTo>
                  <a:cubicBezTo>
                    <a:pt x="3399" y="326"/>
                    <a:pt x="3399" y="326"/>
                    <a:pt x="3399" y="326"/>
                  </a:cubicBezTo>
                  <a:cubicBezTo>
                    <a:pt x="3397" y="325"/>
                    <a:pt x="3396" y="322"/>
                    <a:pt x="3396" y="320"/>
                  </a:cubicBezTo>
                  <a:cubicBezTo>
                    <a:pt x="3397" y="318"/>
                    <a:pt x="3400" y="317"/>
                    <a:pt x="3402" y="318"/>
                  </a:cubicBezTo>
                  <a:cubicBezTo>
                    <a:pt x="3696" y="448"/>
                    <a:pt x="3696" y="448"/>
                    <a:pt x="3696" y="448"/>
                  </a:cubicBezTo>
                  <a:cubicBezTo>
                    <a:pt x="3698" y="448"/>
                    <a:pt x="3699" y="451"/>
                    <a:pt x="3698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0" name="Freeform 25"/>
            <p:cNvSpPr>
              <a:spLocks/>
            </p:cNvSpPr>
            <p:nvPr userDrawn="1"/>
          </p:nvSpPr>
          <p:spPr bwMode="auto">
            <a:xfrm>
              <a:off x="6518275" y="501491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grpSp>
        <p:nvGrpSpPr>
          <p:cNvPr id="58" name="组合 57"/>
          <p:cNvGrpSpPr/>
          <p:nvPr userDrawn="1"/>
        </p:nvGrpSpPr>
        <p:grpSpPr>
          <a:xfrm>
            <a:off x="0" y="3208340"/>
            <a:ext cx="12192000" cy="3673475"/>
            <a:chOff x="0" y="3208338"/>
            <a:chExt cx="12192000" cy="3673475"/>
          </a:xfrm>
          <a:solidFill>
            <a:schemeClr val="accent1"/>
          </a:solidFill>
        </p:grpSpPr>
        <p:sp>
          <p:nvSpPr>
            <p:cNvPr id="49" name="Freeform 17"/>
            <p:cNvSpPr>
              <a:spLocks noEditPoints="1"/>
            </p:cNvSpPr>
            <p:nvPr userDrawn="1"/>
          </p:nvSpPr>
          <p:spPr bwMode="auto">
            <a:xfrm>
              <a:off x="9093200" y="3208338"/>
              <a:ext cx="1489075" cy="1439863"/>
            </a:xfrm>
            <a:custGeom>
              <a:avLst/>
              <a:gdLst>
                <a:gd name="T0" fmla="*/ 178 w 469"/>
                <a:gd name="T1" fmla="*/ 32 h 453"/>
                <a:gd name="T2" fmla="*/ 405 w 469"/>
                <a:gd name="T3" fmla="*/ 160 h 453"/>
                <a:gd name="T4" fmla="*/ 401 w 469"/>
                <a:gd name="T5" fmla="*/ 134 h 453"/>
                <a:gd name="T6" fmla="*/ 420 w 469"/>
                <a:gd name="T7" fmla="*/ 163 h 453"/>
                <a:gd name="T8" fmla="*/ 424 w 469"/>
                <a:gd name="T9" fmla="*/ 217 h 453"/>
                <a:gd name="T10" fmla="*/ 413 w 469"/>
                <a:gd name="T11" fmla="*/ 298 h 453"/>
                <a:gd name="T12" fmla="*/ 397 w 469"/>
                <a:gd name="T13" fmla="*/ 352 h 453"/>
                <a:gd name="T14" fmla="*/ 385 w 469"/>
                <a:gd name="T15" fmla="*/ 353 h 453"/>
                <a:gd name="T16" fmla="*/ 383 w 469"/>
                <a:gd name="T17" fmla="*/ 322 h 453"/>
                <a:gd name="T18" fmla="*/ 354 w 469"/>
                <a:gd name="T19" fmla="*/ 285 h 453"/>
                <a:gd name="T20" fmla="*/ 337 w 469"/>
                <a:gd name="T21" fmla="*/ 251 h 453"/>
                <a:gd name="T22" fmla="*/ 353 w 469"/>
                <a:gd name="T23" fmla="*/ 222 h 453"/>
                <a:gd name="T24" fmla="*/ 366 w 469"/>
                <a:gd name="T25" fmla="*/ 201 h 453"/>
                <a:gd name="T26" fmla="*/ 379 w 469"/>
                <a:gd name="T27" fmla="*/ 177 h 453"/>
                <a:gd name="T28" fmla="*/ 390 w 469"/>
                <a:gd name="T29" fmla="*/ 155 h 453"/>
                <a:gd name="T30" fmla="*/ 387 w 469"/>
                <a:gd name="T31" fmla="*/ 105 h 453"/>
                <a:gd name="T32" fmla="*/ 388 w 469"/>
                <a:gd name="T33" fmla="*/ 121 h 453"/>
                <a:gd name="T34" fmla="*/ 384 w 469"/>
                <a:gd name="T35" fmla="*/ 133 h 453"/>
                <a:gd name="T36" fmla="*/ 373 w 469"/>
                <a:gd name="T37" fmla="*/ 135 h 453"/>
                <a:gd name="T38" fmla="*/ 384 w 469"/>
                <a:gd name="T39" fmla="*/ 122 h 453"/>
                <a:gd name="T40" fmla="*/ 377 w 469"/>
                <a:gd name="T41" fmla="*/ 109 h 453"/>
                <a:gd name="T42" fmla="*/ 359 w 469"/>
                <a:gd name="T43" fmla="*/ 90 h 453"/>
                <a:gd name="T44" fmla="*/ 333 w 469"/>
                <a:gd name="T45" fmla="*/ 78 h 453"/>
                <a:gd name="T46" fmla="*/ 316 w 469"/>
                <a:gd name="T47" fmla="*/ 71 h 453"/>
                <a:gd name="T48" fmla="*/ 307 w 469"/>
                <a:gd name="T49" fmla="*/ 67 h 453"/>
                <a:gd name="T50" fmla="*/ 292 w 469"/>
                <a:gd name="T51" fmla="*/ 65 h 453"/>
                <a:gd name="T52" fmla="*/ 285 w 469"/>
                <a:gd name="T53" fmla="*/ 69 h 453"/>
                <a:gd name="T54" fmla="*/ 278 w 469"/>
                <a:gd name="T55" fmla="*/ 56 h 453"/>
                <a:gd name="T56" fmla="*/ 264 w 469"/>
                <a:gd name="T57" fmla="*/ 421 h 453"/>
                <a:gd name="T58" fmla="*/ 279 w 469"/>
                <a:gd name="T59" fmla="*/ 411 h 453"/>
                <a:gd name="T60" fmla="*/ 305 w 469"/>
                <a:gd name="T61" fmla="*/ 400 h 453"/>
                <a:gd name="T62" fmla="*/ 334 w 469"/>
                <a:gd name="T63" fmla="*/ 391 h 453"/>
                <a:gd name="T64" fmla="*/ 288 w 469"/>
                <a:gd name="T65" fmla="*/ 434 h 453"/>
                <a:gd name="T66" fmla="*/ 234 w 469"/>
                <a:gd name="T67" fmla="*/ 427 h 453"/>
                <a:gd name="T68" fmla="*/ 258 w 469"/>
                <a:gd name="T69" fmla="*/ 417 h 453"/>
                <a:gd name="T70" fmla="*/ 177 w 469"/>
                <a:gd name="T71" fmla="*/ 48 h 453"/>
                <a:gd name="T72" fmla="*/ 217 w 469"/>
                <a:gd name="T73" fmla="*/ 63 h 453"/>
                <a:gd name="T74" fmla="*/ 179 w 469"/>
                <a:gd name="T75" fmla="*/ 93 h 453"/>
                <a:gd name="T76" fmla="*/ 183 w 469"/>
                <a:gd name="T77" fmla="*/ 118 h 453"/>
                <a:gd name="T78" fmla="*/ 138 w 469"/>
                <a:gd name="T79" fmla="*/ 125 h 453"/>
                <a:gd name="T80" fmla="*/ 103 w 469"/>
                <a:gd name="T81" fmla="*/ 122 h 453"/>
                <a:gd name="T82" fmla="*/ 120 w 469"/>
                <a:gd name="T83" fmla="*/ 143 h 453"/>
                <a:gd name="T84" fmla="*/ 96 w 469"/>
                <a:gd name="T85" fmla="*/ 166 h 453"/>
                <a:gd name="T86" fmla="*/ 135 w 469"/>
                <a:gd name="T87" fmla="*/ 161 h 453"/>
                <a:gd name="T88" fmla="*/ 159 w 469"/>
                <a:gd name="T89" fmla="*/ 136 h 453"/>
                <a:gd name="T90" fmla="*/ 188 w 469"/>
                <a:gd name="T91" fmla="*/ 130 h 453"/>
                <a:gd name="T92" fmla="*/ 228 w 469"/>
                <a:gd name="T93" fmla="*/ 143 h 453"/>
                <a:gd name="T94" fmla="*/ 254 w 469"/>
                <a:gd name="T95" fmla="*/ 192 h 453"/>
                <a:gd name="T96" fmla="*/ 241 w 469"/>
                <a:gd name="T97" fmla="*/ 224 h 453"/>
                <a:gd name="T98" fmla="*/ 191 w 469"/>
                <a:gd name="T99" fmla="*/ 240 h 453"/>
                <a:gd name="T100" fmla="*/ 184 w 469"/>
                <a:gd name="T101" fmla="*/ 274 h 453"/>
                <a:gd name="T102" fmla="*/ 185 w 469"/>
                <a:gd name="T103" fmla="*/ 310 h 453"/>
                <a:gd name="T104" fmla="*/ 189 w 469"/>
                <a:gd name="T105" fmla="*/ 350 h 453"/>
                <a:gd name="T106" fmla="*/ 174 w 469"/>
                <a:gd name="T107" fmla="*/ 374 h 453"/>
                <a:gd name="T108" fmla="*/ 132 w 469"/>
                <a:gd name="T109" fmla="*/ 346 h 453"/>
                <a:gd name="T110" fmla="*/ 103 w 469"/>
                <a:gd name="T111" fmla="*/ 321 h 453"/>
                <a:gd name="T112" fmla="*/ 79 w 469"/>
                <a:gd name="T113" fmla="*/ 280 h 453"/>
                <a:gd name="T114" fmla="*/ 73 w 469"/>
                <a:gd name="T115" fmla="*/ 244 h 453"/>
                <a:gd name="T116" fmla="*/ 88 w 469"/>
                <a:gd name="T117" fmla="*/ 220 h 453"/>
                <a:gd name="T118" fmla="*/ 85 w 469"/>
                <a:gd name="T119" fmla="*/ 201 h 453"/>
                <a:gd name="T120" fmla="*/ 59 w 469"/>
                <a:gd name="T121" fmla="*/ 234 h 453"/>
                <a:gd name="T122" fmla="*/ 50 w 469"/>
                <a:gd name="T123" fmla="*/ 197 h 453"/>
                <a:gd name="T124" fmla="*/ 34 w 469"/>
                <a:gd name="T125" fmla="*/ 22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9" h="453">
                  <a:moveTo>
                    <a:pt x="81" y="388"/>
                  </a:moveTo>
                  <a:cubicBezTo>
                    <a:pt x="116" y="423"/>
                    <a:pt x="154" y="439"/>
                    <a:pt x="187" y="445"/>
                  </a:cubicBezTo>
                  <a:cubicBezTo>
                    <a:pt x="220" y="453"/>
                    <a:pt x="256" y="453"/>
                    <a:pt x="291" y="444"/>
                  </a:cubicBezTo>
                  <a:cubicBezTo>
                    <a:pt x="403" y="412"/>
                    <a:pt x="469" y="294"/>
                    <a:pt x="437" y="180"/>
                  </a:cubicBezTo>
                  <a:cubicBezTo>
                    <a:pt x="407" y="67"/>
                    <a:pt x="290" y="0"/>
                    <a:pt x="178" y="32"/>
                  </a:cubicBezTo>
                  <a:cubicBezTo>
                    <a:pt x="118" y="49"/>
                    <a:pt x="71" y="91"/>
                    <a:pt x="46" y="144"/>
                  </a:cubicBezTo>
                  <a:cubicBezTo>
                    <a:pt x="0" y="225"/>
                    <a:pt x="15" y="322"/>
                    <a:pt x="81" y="388"/>
                  </a:cubicBezTo>
                  <a:close/>
                  <a:moveTo>
                    <a:pt x="398" y="153"/>
                  </a:moveTo>
                  <a:cubicBezTo>
                    <a:pt x="400" y="155"/>
                    <a:pt x="400" y="155"/>
                    <a:pt x="400" y="155"/>
                  </a:cubicBezTo>
                  <a:cubicBezTo>
                    <a:pt x="400" y="155"/>
                    <a:pt x="401" y="157"/>
                    <a:pt x="405" y="160"/>
                  </a:cubicBezTo>
                  <a:cubicBezTo>
                    <a:pt x="408" y="163"/>
                    <a:pt x="405" y="160"/>
                    <a:pt x="405" y="158"/>
                  </a:cubicBezTo>
                  <a:cubicBezTo>
                    <a:pt x="406" y="157"/>
                    <a:pt x="406" y="157"/>
                    <a:pt x="407" y="155"/>
                  </a:cubicBezTo>
                  <a:cubicBezTo>
                    <a:pt x="407" y="155"/>
                    <a:pt x="407" y="149"/>
                    <a:pt x="406" y="147"/>
                  </a:cubicBezTo>
                  <a:cubicBezTo>
                    <a:pt x="405" y="146"/>
                    <a:pt x="404" y="144"/>
                    <a:pt x="403" y="143"/>
                  </a:cubicBezTo>
                  <a:cubicBezTo>
                    <a:pt x="402" y="141"/>
                    <a:pt x="402" y="140"/>
                    <a:pt x="401" y="134"/>
                  </a:cubicBezTo>
                  <a:cubicBezTo>
                    <a:pt x="400" y="129"/>
                    <a:pt x="400" y="129"/>
                    <a:pt x="399" y="128"/>
                  </a:cubicBezTo>
                  <a:cubicBezTo>
                    <a:pt x="398" y="126"/>
                    <a:pt x="399" y="125"/>
                    <a:pt x="398" y="123"/>
                  </a:cubicBezTo>
                  <a:cubicBezTo>
                    <a:pt x="398" y="122"/>
                    <a:pt x="399" y="122"/>
                    <a:pt x="400" y="122"/>
                  </a:cubicBezTo>
                  <a:cubicBezTo>
                    <a:pt x="408" y="132"/>
                    <a:pt x="414" y="144"/>
                    <a:pt x="419" y="157"/>
                  </a:cubicBezTo>
                  <a:cubicBezTo>
                    <a:pt x="419" y="159"/>
                    <a:pt x="420" y="161"/>
                    <a:pt x="420" y="163"/>
                  </a:cubicBezTo>
                  <a:cubicBezTo>
                    <a:pt x="420" y="165"/>
                    <a:pt x="419" y="164"/>
                    <a:pt x="417" y="169"/>
                  </a:cubicBezTo>
                  <a:cubicBezTo>
                    <a:pt x="416" y="173"/>
                    <a:pt x="415" y="172"/>
                    <a:pt x="415" y="176"/>
                  </a:cubicBezTo>
                  <a:cubicBezTo>
                    <a:pt x="414" y="179"/>
                    <a:pt x="415" y="176"/>
                    <a:pt x="420" y="184"/>
                  </a:cubicBezTo>
                  <a:cubicBezTo>
                    <a:pt x="425" y="191"/>
                    <a:pt x="419" y="200"/>
                    <a:pt x="419" y="200"/>
                  </a:cubicBezTo>
                  <a:cubicBezTo>
                    <a:pt x="419" y="200"/>
                    <a:pt x="420" y="202"/>
                    <a:pt x="424" y="217"/>
                  </a:cubicBezTo>
                  <a:cubicBezTo>
                    <a:pt x="428" y="233"/>
                    <a:pt x="423" y="238"/>
                    <a:pt x="420" y="248"/>
                  </a:cubicBezTo>
                  <a:cubicBezTo>
                    <a:pt x="417" y="258"/>
                    <a:pt x="419" y="254"/>
                    <a:pt x="418" y="258"/>
                  </a:cubicBezTo>
                  <a:cubicBezTo>
                    <a:pt x="417" y="262"/>
                    <a:pt x="417" y="260"/>
                    <a:pt x="413" y="266"/>
                  </a:cubicBezTo>
                  <a:cubicBezTo>
                    <a:pt x="408" y="273"/>
                    <a:pt x="413" y="272"/>
                    <a:pt x="413" y="283"/>
                  </a:cubicBezTo>
                  <a:cubicBezTo>
                    <a:pt x="414" y="294"/>
                    <a:pt x="411" y="289"/>
                    <a:pt x="413" y="298"/>
                  </a:cubicBezTo>
                  <a:cubicBezTo>
                    <a:pt x="413" y="308"/>
                    <a:pt x="411" y="301"/>
                    <a:pt x="408" y="307"/>
                  </a:cubicBezTo>
                  <a:cubicBezTo>
                    <a:pt x="406" y="313"/>
                    <a:pt x="408" y="307"/>
                    <a:pt x="406" y="316"/>
                  </a:cubicBezTo>
                  <a:cubicBezTo>
                    <a:pt x="404" y="325"/>
                    <a:pt x="404" y="321"/>
                    <a:pt x="404" y="325"/>
                  </a:cubicBezTo>
                  <a:cubicBezTo>
                    <a:pt x="403" y="329"/>
                    <a:pt x="401" y="327"/>
                    <a:pt x="399" y="345"/>
                  </a:cubicBezTo>
                  <a:cubicBezTo>
                    <a:pt x="398" y="362"/>
                    <a:pt x="399" y="348"/>
                    <a:pt x="397" y="352"/>
                  </a:cubicBezTo>
                  <a:cubicBezTo>
                    <a:pt x="395" y="357"/>
                    <a:pt x="392" y="355"/>
                    <a:pt x="387" y="363"/>
                  </a:cubicBezTo>
                  <a:cubicBezTo>
                    <a:pt x="381" y="371"/>
                    <a:pt x="385" y="366"/>
                    <a:pt x="381" y="371"/>
                  </a:cubicBezTo>
                  <a:cubicBezTo>
                    <a:pt x="376" y="377"/>
                    <a:pt x="379" y="370"/>
                    <a:pt x="379" y="368"/>
                  </a:cubicBezTo>
                  <a:cubicBezTo>
                    <a:pt x="378" y="366"/>
                    <a:pt x="380" y="364"/>
                    <a:pt x="382" y="362"/>
                  </a:cubicBezTo>
                  <a:cubicBezTo>
                    <a:pt x="384" y="359"/>
                    <a:pt x="384" y="356"/>
                    <a:pt x="385" y="353"/>
                  </a:cubicBezTo>
                  <a:cubicBezTo>
                    <a:pt x="386" y="350"/>
                    <a:pt x="385" y="350"/>
                    <a:pt x="386" y="347"/>
                  </a:cubicBezTo>
                  <a:cubicBezTo>
                    <a:pt x="387" y="344"/>
                    <a:pt x="388" y="342"/>
                    <a:pt x="390" y="337"/>
                  </a:cubicBezTo>
                  <a:cubicBezTo>
                    <a:pt x="391" y="332"/>
                    <a:pt x="387" y="334"/>
                    <a:pt x="386" y="333"/>
                  </a:cubicBezTo>
                  <a:cubicBezTo>
                    <a:pt x="385" y="331"/>
                    <a:pt x="384" y="332"/>
                    <a:pt x="383" y="330"/>
                  </a:cubicBezTo>
                  <a:cubicBezTo>
                    <a:pt x="382" y="328"/>
                    <a:pt x="381" y="325"/>
                    <a:pt x="383" y="322"/>
                  </a:cubicBezTo>
                  <a:cubicBezTo>
                    <a:pt x="384" y="318"/>
                    <a:pt x="374" y="308"/>
                    <a:pt x="373" y="306"/>
                  </a:cubicBezTo>
                  <a:cubicBezTo>
                    <a:pt x="372" y="305"/>
                    <a:pt x="370" y="297"/>
                    <a:pt x="370" y="297"/>
                  </a:cubicBezTo>
                  <a:cubicBezTo>
                    <a:pt x="370" y="297"/>
                    <a:pt x="366" y="295"/>
                    <a:pt x="364" y="295"/>
                  </a:cubicBezTo>
                  <a:cubicBezTo>
                    <a:pt x="362" y="294"/>
                    <a:pt x="357" y="292"/>
                    <a:pt x="354" y="290"/>
                  </a:cubicBezTo>
                  <a:cubicBezTo>
                    <a:pt x="351" y="289"/>
                    <a:pt x="354" y="285"/>
                    <a:pt x="354" y="285"/>
                  </a:cubicBezTo>
                  <a:cubicBezTo>
                    <a:pt x="354" y="285"/>
                    <a:pt x="351" y="282"/>
                    <a:pt x="349" y="281"/>
                  </a:cubicBezTo>
                  <a:cubicBezTo>
                    <a:pt x="348" y="279"/>
                    <a:pt x="347" y="274"/>
                    <a:pt x="347" y="272"/>
                  </a:cubicBezTo>
                  <a:cubicBezTo>
                    <a:pt x="346" y="271"/>
                    <a:pt x="347" y="267"/>
                    <a:pt x="347" y="264"/>
                  </a:cubicBezTo>
                  <a:cubicBezTo>
                    <a:pt x="348" y="262"/>
                    <a:pt x="346" y="259"/>
                    <a:pt x="344" y="258"/>
                  </a:cubicBezTo>
                  <a:cubicBezTo>
                    <a:pt x="343" y="257"/>
                    <a:pt x="339" y="252"/>
                    <a:pt x="337" y="251"/>
                  </a:cubicBezTo>
                  <a:cubicBezTo>
                    <a:pt x="334" y="251"/>
                    <a:pt x="333" y="248"/>
                    <a:pt x="331" y="245"/>
                  </a:cubicBezTo>
                  <a:cubicBezTo>
                    <a:pt x="330" y="241"/>
                    <a:pt x="332" y="240"/>
                    <a:pt x="334" y="240"/>
                  </a:cubicBezTo>
                  <a:cubicBezTo>
                    <a:pt x="334" y="239"/>
                    <a:pt x="336" y="237"/>
                    <a:pt x="340" y="233"/>
                  </a:cubicBezTo>
                  <a:cubicBezTo>
                    <a:pt x="344" y="229"/>
                    <a:pt x="342" y="227"/>
                    <a:pt x="343" y="225"/>
                  </a:cubicBezTo>
                  <a:cubicBezTo>
                    <a:pt x="345" y="223"/>
                    <a:pt x="349" y="222"/>
                    <a:pt x="353" y="222"/>
                  </a:cubicBezTo>
                  <a:cubicBezTo>
                    <a:pt x="357" y="220"/>
                    <a:pt x="353" y="219"/>
                    <a:pt x="354" y="218"/>
                  </a:cubicBezTo>
                  <a:cubicBezTo>
                    <a:pt x="355" y="217"/>
                    <a:pt x="358" y="215"/>
                    <a:pt x="361" y="213"/>
                  </a:cubicBezTo>
                  <a:cubicBezTo>
                    <a:pt x="364" y="210"/>
                    <a:pt x="361" y="208"/>
                    <a:pt x="361" y="208"/>
                  </a:cubicBezTo>
                  <a:cubicBezTo>
                    <a:pt x="361" y="208"/>
                    <a:pt x="365" y="206"/>
                    <a:pt x="366" y="205"/>
                  </a:cubicBezTo>
                  <a:cubicBezTo>
                    <a:pt x="367" y="205"/>
                    <a:pt x="367" y="202"/>
                    <a:pt x="366" y="201"/>
                  </a:cubicBezTo>
                  <a:cubicBezTo>
                    <a:pt x="366" y="200"/>
                    <a:pt x="365" y="195"/>
                    <a:pt x="365" y="195"/>
                  </a:cubicBezTo>
                  <a:cubicBezTo>
                    <a:pt x="365" y="195"/>
                    <a:pt x="364" y="190"/>
                    <a:pt x="367" y="189"/>
                  </a:cubicBezTo>
                  <a:cubicBezTo>
                    <a:pt x="369" y="187"/>
                    <a:pt x="367" y="185"/>
                    <a:pt x="368" y="185"/>
                  </a:cubicBezTo>
                  <a:cubicBezTo>
                    <a:pt x="369" y="184"/>
                    <a:pt x="373" y="182"/>
                    <a:pt x="375" y="182"/>
                  </a:cubicBezTo>
                  <a:cubicBezTo>
                    <a:pt x="375" y="181"/>
                    <a:pt x="379" y="179"/>
                    <a:pt x="379" y="177"/>
                  </a:cubicBezTo>
                  <a:cubicBezTo>
                    <a:pt x="379" y="175"/>
                    <a:pt x="378" y="172"/>
                    <a:pt x="379" y="171"/>
                  </a:cubicBezTo>
                  <a:cubicBezTo>
                    <a:pt x="381" y="170"/>
                    <a:pt x="381" y="167"/>
                    <a:pt x="381" y="164"/>
                  </a:cubicBezTo>
                  <a:cubicBezTo>
                    <a:pt x="381" y="162"/>
                    <a:pt x="382" y="161"/>
                    <a:pt x="383" y="160"/>
                  </a:cubicBezTo>
                  <a:cubicBezTo>
                    <a:pt x="384" y="160"/>
                    <a:pt x="390" y="161"/>
                    <a:pt x="391" y="160"/>
                  </a:cubicBezTo>
                  <a:cubicBezTo>
                    <a:pt x="393" y="159"/>
                    <a:pt x="390" y="157"/>
                    <a:pt x="390" y="155"/>
                  </a:cubicBezTo>
                  <a:cubicBezTo>
                    <a:pt x="391" y="153"/>
                    <a:pt x="391" y="154"/>
                    <a:pt x="394" y="152"/>
                  </a:cubicBezTo>
                  <a:cubicBezTo>
                    <a:pt x="397" y="151"/>
                    <a:pt x="398" y="153"/>
                    <a:pt x="398" y="153"/>
                  </a:cubicBezTo>
                  <a:close/>
                  <a:moveTo>
                    <a:pt x="274" y="42"/>
                  </a:moveTo>
                  <a:cubicBezTo>
                    <a:pt x="279" y="40"/>
                    <a:pt x="287" y="41"/>
                    <a:pt x="295" y="43"/>
                  </a:cubicBezTo>
                  <a:cubicBezTo>
                    <a:pt x="331" y="55"/>
                    <a:pt x="363" y="76"/>
                    <a:pt x="387" y="105"/>
                  </a:cubicBezTo>
                  <a:cubicBezTo>
                    <a:pt x="388" y="106"/>
                    <a:pt x="388" y="108"/>
                    <a:pt x="388" y="108"/>
                  </a:cubicBezTo>
                  <a:cubicBezTo>
                    <a:pt x="389" y="109"/>
                    <a:pt x="390" y="111"/>
                    <a:pt x="390" y="112"/>
                  </a:cubicBezTo>
                  <a:cubicBezTo>
                    <a:pt x="391" y="113"/>
                    <a:pt x="392" y="115"/>
                    <a:pt x="393" y="117"/>
                  </a:cubicBezTo>
                  <a:cubicBezTo>
                    <a:pt x="393" y="118"/>
                    <a:pt x="392" y="118"/>
                    <a:pt x="391" y="118"/>
                  </a:cubicBezTo>
                  <a:cubicBezTo>
                    <a:pt x="390" y="118"/>
                    <a:pt x="390" y="119"/>
                    <a:pt x="388" y="121"/>
                  </a:cubicBezTo>
                  <a:cubicBezTo>
                    <a:pt x="388" y="123"/>
                    <a:pt x="388" y="121"/>
                    <a:pt x="388" y="122"/>
                  </a:cubicBezTo>
                  <a:cubicBezTo>
                    <a:pt x="387" y="122"/>
                    <a:pt x="386" y="124"/>
                    <a:pt x="386" y="125"/>
                  </a:cubicBezTo>
                  <a:cubicBezTo>
                    <a:pt x="385" y="126"/>
                    <a:pt x="387" y="127"/>
                    <a:pt x="388" y="129"/>
                  </a:cubicBezTo>
                  <a:cubicBezTo>
                    <a:pt x="388" y="131"/>
                    <a:pt x="388" y="129"/>
                    <a:pt x="387" y="131"/>
                  </a:cubicBezTo>
                  <a:cubicBezTo>
                    <a:pt x="386" y="132"/>
                    <a:pt x="385" y="132"/>
                    <a:pt x="384" y="133"/>
                  </a:cubicBezTo>
                  <a:cubicBezTo>
                    <a:pt x="384" y="134"/>
                    <a:pt x="381" y="132"/>
                    <a:pt x="380" y="134"/>
                  </a:cubicBezTo>
                  <a:cubicBezTo>
                    <a:pt x="378" y="134"/>
                    <a:pt x="379" y="135"/>
                    <a:pt x="379" y="137"/>
                  </a:cubicBezTo>
                  <a:cubicBezTo>
                    <a:pt x="378" y="138"/>
                    <a:pt x="379" y="138"/>
                    <a:pt x="378" y="139"/>
                  </a:cubicBezTo>
                  <a:cubicBezTo>
                    <a:pt x="378" y="140"/>
                    <a:pt x="376" y="138"/>
                    <a:pt x="375" y="137"/>
                  </a:cubicBezTo>
                  <a:cubicBezTo>
                    <a:pt x="375" y="137"/>
                    <a:pt x="373" y="135"/>
                    <a:pt x="373" y="135"/>
                  </a:cubicBezTo>
                  <a:cubicBezTo>
                    <a:pt x="375" y="133"/>
                    <a:pt x="375" y="133"/>
                    <a:pt x="375" y="133"/>
                  </a:cubicBezTo>
                  <a:cubicBezTo>
                    <a:pt x="378" y="130"/>
                    <a:pt x="378" y="130"/>
                    <a:pt x="378" y="130"/>
                  </a:cubicBezTo>
                  <a:cubicBezTo>
                    <a:pt x="381" y="128"/>
                    <a:pt x="381" y="128"/>
                    <a:pt x="381" y="128"/>
                  </a:cubicBezTo>
                  <a:cubicBezTo>
                    <a:pt x="381" y="128"/>
                    <a:pt x="383" y="127"/>
                    <a:pt x="385" y="126"/>
                  </a:cubicBezTo>
                  <a:cubicBezTo>
                    <a:pt x="386" y="126"/>
                    <a:pt x="384" y="123"/>
                    <a:pt x="384" y="122"/>
                  </a:cubicBezTo>
                  <a:cubicBezTo>
                    <a:pt x="383" y="122"/>
                    <a:pt x="382" y="118"/>
                    <a:pt x="382" y="118"/>
                  </a:cubicBezTo>
                  <a:cubicBezTo>
                    <a:pt x="382" y="118"/>
                    <a:pt x="384" y="116"/>
                    <a:pt x="385" y="116"/>
                  </a:cubicBezTo>
                  <a:cubicBezTo>
                    <a:pt x="386" y="116"/>
                    <a:pt x="387" y="114"/>
                    <a:pt x="387" y="113"/>
                  </a:cubicBezTo>
                  <a:cubicBezTo>
                    <a:pt x="387" y="112"/>
                    <a:pt x="385" y="110"/>
                    <a:pt x="384" y="109"/>
                  </a:cubicBezTo>
                  <a:cubicBezTo>
                    <a:pt x="382" y="109"/>
                    <a:pt x="378" y="109"/>
                    <a:pt x="377" y="109"/>
                  </a:cubicBezTo>
                  <a:cubicBezTo>
                    <a:pt x="376" y="109"/>
                    <a:pt x="375" y="108"/>
                    <a:pt x="373" y="107"/>
                  </a:cubicBezTo>
                  <a:cubicBezTo>
                    <a:pt x="372" y="107"/>
                    <a:pt x="370" y="105"/>
                    <a:pt x="370" y="103"/>
                  </a:cubicBezTo>
                  <a:cubicBezTo>
                    <a:pt x="369" y="101"/>
                    <a:pt x="367" y="99"/>
                    <a:pt x="366" y="98"/>
                  </a:cubicBezTo>
                  <a:cubicBezTo>
                    <a:pt x="366" y="97"/>
                    <a:pt x="365" y="94"/>
                    <a:pt x="364" y="93"/>
                  </a:cubicBezTo>
                  <a:cubicBezTo>
                    <a:pt x="363" y="91"/>
                    <a:pt x="360" y="90"/>
                    <a:pt x="359" y="90"/>
                  </a:cubicBezTo>
                  <a:cubicBezTo>
                    <a:pt x="358" y="90"/>
                    <a:pt x="352" y="87"/>
                    <a:pt x="351" y="85"/>
                  </a:cubicBezTo>
                  <a:cubicBezTo>
                    <a:pt x="348" y="84"/>
                    <a:pt x="345" y="83"/>
                    <a:pt x="345" y="83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343" y="80"/>
                    <a:pt x="342" y="79"/>
                    <a:pt x="338" y="79"/>
                  </a:cubicBezTo>
                  <a:cubicBezTo>
                    <a:pt x="335" y="79"/>
                    <a:pt x="333" y="78"/>
                    <a:pt x="333" y="78"/>
                  </a:cubicBezTo>
                  <a:cubicBezTo>
                    <a:pt x="333" y="78"/>
                    <a:pt x="331" y="75"/>
                    <a:pt x="331" y="74"/>
                  </a:cubicBezTo>
                  <a:cubicBezTo>
                    <a:pt x="331" y="73"/>
                    <a:pt x="329" y="73"/>
                    <a:pt x="329" y="73"/>
                  </a:cubicBezTo>
                  <a:cubicBezTo>
                    <a:pt x="329" y="73"/>
                    <a:pt x="323" y="71"/>
                    <a:pt x="323" y="71"/>
                  </a:cubicBezTo>
                  <a:cubicBezTo>
                    <a:pt x="322" y="70"/>
                    <a:pt x="322" y="70"/>
                    <a:pt x="320" y="70"/>
                  </a:cubicBezTo>
                  <a:cubicBezTo>
                    <a:pt x="319" y="70"/>
                    <a:pt x="317" y="71"/>
                    <a:pt x="316" y="71"/>
                  </a:cubicBezTo>
                  <a:cubicBezTo>
                    <a:pt x="315" y="73"/>
                    <a:pt x="313" y="73"/>
                    <a:pt x="311" y="74"/>
                  </a:cubicBezTo>
                  <a:cubicBezTo>
                    <a:pt x="308" y="76"/>
                    <a:pt x="307" y="75"/>
                    <a:pt x="307" y="75"/>
                  </a:cubicBezTo>
                  <a:cubicBezTo>
                    <a:pt x="307" y="75"/>
                    <a:pt x="305" y="73"/>
                    <a:pt x="305" y="71"/>
                  </a:cubicBezTo>
                  <a:cubicBezTo>
                    <a:pt x="305" y="70"/>
                    <a:pt x="305" y="69"/>
                    <a:pt x="305" y="69"/>
                  </a:cubicBezTo>
                  <a:cubicBezTo>
                    <a:pt x="305" y="69"/>
                    <a:pt x="307" y="67"/>
                    <a:pt x="307" y="67"/>
                  </a:cubicBezTo>
                  <a:cubicBezTo>
                    <a:pt x="308" y="67"/>
                    <a:pt x="305" y="63"/>
                    <a:pt x="305" y="63"/>
                  </a:cubicBezTo>
                  <a:cubicBezTo>
                    <a:pt x="301" y="62"/>
                    <a:pt x="301" y="62"/>
                    <a:pt x="301" y="62"/>
                  </a:cubicBezTo>
                  <a:cubicBezTo>
                    <a:pt x="301" y="62"/>
                    <a:pt x="297" y="60"/>
                    <a:pt x="295" y="60"/>
                  </a:cubicBezTo>
                  <a:cubicBezTo>
                    <a:pt x="293" y="60"/>
                    <a:pt x="293" y="62"/>
                    <a:pt x="293" y="64"/>
                  </a:cubicBezTo>
                  <a:cubicBezTo>
                    <a:pt x="291" y="64"/>
                    <a:pt x="292" y="65"/>
                    <a:pt x="292" y="65"/>
                  </a:cubicBezTo>
                  <a:cubicBezTo>
                    <a:pt x="297" y="67"/>
                    <a:pt x="297" y="67"/>
                    <a:pt x="297" y="67"/>
                  </a:cubicBezTo>
                  <a:cubicBezTo>
                    <a:pt x="297" y="67"/>
                    <a:pt x="297" y="70"/>
                    <a:pt x="296" y="71"/>
                  </a:cubicBezTo>
                  <a:cubicBezTo>
                    <a:pt x="294" y="71"/>
                    <a:pt x="291" y="72"/>
                    <a:pt x="291" y="72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5" y="65"/>
                    <a:pt x="285" y="62"/>
                    <a:pt x="284" y="61"/>
                  </a:cubicBezTo>
                  <a:cubicBezTo>
                    <a:pt x="284" y="59"/>
                    <a:pt x="283" y="59"/>
                    <a:pt x="282" y="59"/>
                  </a:cubicBezTo>
                  <a:cubicBezTo>
                    <a:pt x="281" y="58"/>
                    <a:pt x="279" y="58"/>
                    <a:pt x="279" y="58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6"/>
                    <a:pt x="277" y="53"/>
                    <a:pt x="276" y="52"/>
                  </a:cubicBezTo>
                  <a:cubicBezTo>
                    <a:pt x="276" y="51"/>
                    <a:pt x="272" y="48"/>
                    <a:pt x="272" y="47"/>
                  </a:cubicBezTo>
                  <a:cubicBezTo>
                    <a:pt x="271" y="47"/>
                    <a:pt x="270" y="46"/>
                    <a:pt x="270" y="46"/>
                  </a:cubicBezTo>
                  <a:cubicBezTo>
                    <a:pt x="274" y="42"/>
                    <a:pt x="274" y="42"/>
                    <a:pt x="274" y="42"/>
                  </a:cubicBezTo>
                  <a:close/>
                  <a:moveTo>
                    <a:pt x="264" y="421"/>
                  </a:moveTo>
                  <a:cubicBezTo>
                    <a:pt x="266" y="423"/>
                    <a:pt x="266" y="423"/>
                    <a:pt x="269" y="427"/>
                  </a:cubicBezTo>
                  <a:cubicBezTo>
                    <a:pt x="272" y="430"/>
                    <a:pt x="278" y="421"/>
                    <a:pt x="281" y="420"/>
                  </a:cubicBezTo>
                  <a:cubicBezTo>
                    <a:pt x="284" y="419"/>
                    <a:pt x="286" y="419"/>
                    <a:pt x="288" y="416"/>
                  </a:cubicBezTo>
                  <a:cubicBezTo>
                    <a:pt x="291" y="414"/>
                    <a:pt x="287" y="414"/>
                    <a:pt x="287" y="414"/>
                  </a:cubicBezTo>
                  <a:cubicBezTo>
                    <a:pt x="279" y="411"/>
                    <a:pt x="279" y="411"/>
                    <a:pt x="279" y="411"/>
                  </a:cubicBezTo>
                  <a:cubicBezTo>
                    <a:pt x="270" y="409"/>
                    <a:pt x="270" y="409"/>
                    <a:pt x="270" y="409"/>
                  </a:cubicBezTo>
                  <a:cubicBezTo>
                    <a:pt x="270" y="409"/>
                    <a:pt x="270" y="405"/>
                    <a:pt x="273" y="404"/>
                  </a:cubicBezTo>
                  <a:cubicBezTo>
                    <a:pt x="275" y="403"/>
                    <a:pt x="276" y="405"/>
                    <a:pt x="278" y="406"/>
                  </a:cubicBezTo>
                  <a:cubicBezTo>
                    <a:pt x="279" y="407"/>
                    <a:pt x="293" y="402"/>
                    <a:pt x="293" y="402"/>
                  </a:cubicBezTo>
                  <a:cubicBezTo>
                    <a:pt x="293" y="402"/>
                    <a:pt x="301" y="403"/>
                    <a:pt x="305" y="400"/>
                  </a:cubicBezTo>
                  <a:cubicBezTo>
                    <a:pt x="308" y="397"/>
                    <a:pt x="305" y="400"/>
                    <a:pt x="305" y="395"/>
                  </a:cubicBezTo>
                  <a:cubicBezTo>
                    <a:pt x="306" y="390"/>
                    <a:pt x="312" y="396"/>
                    <a:pt x="316" y="397"/>
                  </a:cubicBezTo>
                  <a:cubicBezTo>
                    <a:pt x="319" y="397"/>
                    <a:pt x="319" y="396"/>
                    <a:pt x="328" y="395"/>
                  </a:cubicBezTo>
                  <a:cubicBezTo>
                    <a:pt x="337" y="394"/>
                    <a:pt x="334" y="394"/>
                    <a:pt x="334" y="394"/>
                  </a:cubicBezTo>
                  <a:cubicBezTo>
                    <a:pt x="334" y="391"/>
                    <a:pt x="334" y="391"/>
                    <a:pt x="334" y="391"/>
                  </a:cubicBezTo>
                  <a:cubicBezTo>
                    <a:pt x="334" y="391"/>
                    <a:pt x="338" y="392"/>
                    <a:pt x="341" y="394"/>
                  </a:cubicBezTo>
                  <a:cubicBezTo>
                    <a:pt x="344" y="395"/>
                    <a:pt x="347" y="394"/>
                    <a:pt x="349" y="393"/>
                  </a:cubicBezTo>
                  <a:cubicBezTo>
                    <a:pt x="351" y="392"/>
                    <a:pt x="352" y="401"/>
                    <a:pt x="352" y="401"/>
                  </a:cubicBezTo>
                  <a:cubicBezTo>
                    <a:pt x="352" y="402"/>
                    <a:pt x="352" y="403"/>
                    <a:pt x="351" y="404"/>
                  </a:cubicBezTo>
                  <a:cubicBezTo>
                    <a:pt x="332" y="417"/>
                    <a:pt x="312" y="427"/>
                    <a:pt x="288" y="434"/>
                  </a:cubicBezTo>
                  <a:cubicBezTo>
                    <a:pt x="260" y="442"/>
                    <a:pt x="232" y="443"/>
                    <a:pt x="205" y="439"/>
                  </a:cubicBezTo>
                  <a:cubicBezTo>
                    <a:pt x="207" y="438"/>
                    <a:pt x="209" y="438"/>
                    <a:pt x="211" y="438"/>
                  </a:cubicBezTo>
                  <a:cubicBezTo>
                    <a:pt x="212" y="439"/>
                    <a:pt x="218" y="432"/>
                    <a:pt x="219" y="431"/>
                  </a:cubicBezTo>
                  <a:cubicBezTo>
                    <a:pt x="220" y="430"/>
                    <a:pt x="223" y="429"/>
                    <a:pt x="225" y="429"/>
                  </a:cubicBezTo>
                  <a:cubicBezTo>
                    <a:pt x="226" y="427"/>
                    <a:pt x="231" y="428"/>
                    <a:pt x="234" y="427"/>
                  </a:cubicBezTo>
                  <a:cubicBezTo>
                    <a:pt x="237" y="427"/>
                    <a:pt x="238" y="427"/>
                    <a:pt x="242" y="429"/>
                  </a:cubicBezTo>
                  <a:cubicBezTo>
                    <a:pt x="246" y="432"/>
                    <a:pt x="246" y="427"/>
                    <a:pt x="248" y="427"/>
                  </a:cubicBezTo>
                  <a:cubicBezTo>
                    <a:pt x="250" y="426"/>
                    <a:pt x="256" y="425"/>
                    <a:pt x="256" y="425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5" y="418"/>
                    <a:pt x="258" y="417"/>
                  </a:cubicBezTo>
                  <a:cubicBezTo>
                    <a:pt x="261" y="416"/>
                    <a:pt x="261" y="419"/>
                    <a:pt x="264" y="421"/>
                  </a:cubicBezTo>
                  <a:close/>
                  <a:moveTo>
                    <a:pt x="175" y="43"/>
                  </a:move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7" y="46"/>
                    <a:pt x="178" y="47"/>
                  </a:cubicBezTo>
                  <a:cubicBezTo>
                    <a:pt x="180" y="48"/>
                    <a:pt x="177" y="48"/>
                    <a:pt x="177" y="48"/>
                  </a:cubicBezTo>
                  <a:cubicBezTo>
                    <a:pt x="177" y="48"/>
                    <a:pt x="170" y="55"/>
                    <a:pt x="170" y="56"/>
                  </a:cubicBezTo>
                  <a:cubicBezTo>
                    <a:pt x="170" y="58"/>
                    <a:pt x="174" y="58"/>
                    <a:pt x="181" y="55"/>
                  </a:cubicBezTo>
                  <a:cubicBezTo>
                    <a:pt x="188" y="53"/>
                    <a:pt x="185" y="55"/>
                    <a:pt x="193" y="48"/>
                  </a:cubicBezTo>
                  <a:cubicBezTo>
                    <a:pt x="201" y="41"/>
                    <a:pt x="203" y="53"/>
                    <a:pt x="208" y="55"/>
                  </a:cubicBezTo>
                  <a:cubicBezTo>
                    <a:pt x="213" y="58"/>
                    <a:pt x="214" y="58"/>
                    <a:pt x="217" y="63"/>
                  </a:cubicBezTo>
                  <a:cubicBezTo>
                    <a:pt x="222" y="68"/>
                    <a:pt x="217" y="63"/>
                    <a:pt x="212" y="69"/>
                  </a:cubicBezTo>
                  <a:cubicBezTo>
                    <a:pt x="208" y="74"/>
                    <a:pt x="211" y="70"/>
                    <a:pt x="207" y="71"/>
                  </a:cubicBezTo>
                  <a:cubicBezTo>
                    <a:pt x="203" y="71"/>
                    <a:pt x="195" y="71"/>
                    <a:pt x="192" y="72"/>
                  </a:cubicBezTo>
                  <a:cubicBezTo>
                    <a:pt x="189" y="72"/>
                    <a:pt x="188" y="73"/>
                    <a:pt x="191" y="82"/>
                  </a:cubicBezTo>
                  <a:cubicBezTo>
                    <a:pt x="193" y="91"/>
                    <a:pt x="191" y="82"/>
                    <a:pt x="179" y="93"/>
                  </a:cubicBezTo>
                  <a:cubicBezTo>
                    <a:pt x="167" y="103"/>
                    <a:pt x="183" y="99"/>
                    <a:pt x="173" y="103"/>
                  </a:cubicBezTo>
                  <a:cubicBezTo>
                    <a:pt x="164" y="109"/>
                    <a:pt x="176" y="106"/>
                    <a:pt x="184" y="107"/>
                  </a:cubicBezTo>
                  <a:cubicBezTo>
                    <a:pt x="193" y="108"/>
                    <a:pt x="188" y="106"/>
                    <a:pt x="196" y="111"/>
                  </a:cubicBezTo>
                  <a:cubicBezTo>
                    <a:pt x="202" y="116"/>
                    <a:pt x="196" y="115"/>
                    <a:pt x="193" y="117"/>
                  </a:cubicBezTo>
                  <a:cubicBezTo>
                    <a:pt x="191" y="119"/>
                    <a:pt x="185" y="119"/>
                    <a:pt x="183" y="118"/>
                  </a:cubicBezTo>
                  <a:cubicBezTo>
                    <a:pt x="180" y="117"/>
                    <a:pt x="178" y="118"/>
                    <a:pt x="178" y="118"/>
                  </a:cubicBezTo>
                  <a:cubicBezTo>
                    <a:pt x="178" y="118"/>
                    <a:pt x="171" y="114"/>
                    <a:pt x="167" y="119"/>
                  </a:cubicBezTo>
                  <a:cubicBezTo>
                    <a:pt x="162" y="124"/>
                    <a:pt x="167" y="119"/>
                    <a:pt x="165" y="119"/>
                  </a:cubicBezTo>
                  <a:cubicBezTo>
                    <a:pt x="163" y="117"/>
                    <a:pt x="161" y="119"/>
                    <a:pt x="158" y="117"/>
                  </a:cubicBezTo>
                  <a:cubicBezTo>
                    <a:pt x="156" y="116"/>
                    <a:pt x="150" y="115"/>
                    <a:pt x="138" y="125"/>
                  </a:cubicBezTo>
                  <a:cubicBezTo>
                    <a:pt x="126" y="134"/>
                    <a:pt x="139" y="129"/>
                    <a:pt x="134" y="134"/>
                  </a:cubicBezTo>
                  <a:cubicBezTo>
                    <a:pt x="128" y="138"/>
                    <a:pt x="132" y="136"/>
                    <a:pt x="130" y="132"/>
                  </a:cubicBezTo>
                  <a:cubicBezTo>
                    <a:pt x="129" y="129"/>
                    <a:pt x="127" y="123"/>
                    <a:pt x="125" y="123"/>
                  </a:cubicBezTo>
                  <a:cubicBezTo>
                    <a:pt x="123" y="123"/>
                    <a:pt x="122" y="125"/>
                    <a:pt x="120" y="127"/>
                  </a:cubicBezTo>
                  <a:cubicBezTo>
                    <a:pt x="117" y="130"/>
                    <a:pt x="108" y="117"/>
                    <a:pt x="103" y="122"/>
                  </a:cubicBezTo>
                  <a:cubicBezTo>
                    <a:pt x="97" y="126"/>
                    <a:pt x="101" y="123"/>
                    <a:pt x="96" y="129"/>
                  </a:cubicBezTo>
                  <a:cubicBezTo>
                    <a:pt x="91" y="135"/>
                    <a:pt x="98" y="135"/>
                    <a:pt x="102" y="138"/>
                  </a:cubicBezTo>
                  <a:cubicBezTo>
                    <a:pt x="106" y="140"/>
                    <a:pt x="103" y="135"/>
                    <a:pt x="108" y="132"/>
                  </a:cubicBezTo>
                  <a:cubicBezTo>
                    <a:pt x="113" y="129"/>
                    <a:pt x="111" y="133"/>
                    <a:pt x="120" y="138"/>
                  </a:cubicBezTo>
                  <a:cubicBezTo>
                    <a:pt x="130" y="143"/>
                    <a:pt x="120" y="138"/>
                    <a:pt x="120" y="143"/>
                  </a:cubicBezTo>
                  <a:cubicBezTo>
                    <a:pt x="120" y="147"/>
                    <a:pt x="114" y="143"/>
                    <a:pt x="110" y="146"/>
                  </a:cubicBezTo>
                  <a:cubicBezTo>
                    <a:pt x="106" y="148"/>
                    <a:pt x="108" y="148"/>
                    <a:pt x="102" y="150"/>
                  </a:cubicBezTo>
                  <a:cubicBezTo>
                    <a:pt x="97" y="153"/>
                    <a:pt x="102" y="150"/>
                    <a:pt x="102" y="154"/>
                  </a:cubicBezTo>
                  <a:cubicBezTo>
                    <a:pt x="102" y="158"/>
                    <a:pt x="99" y="155"/>
                    <a:pt x="94" y="160"/>
                  </a:cubicBezTo>
                  <a:cubicBezTo>
                    <a:pt x="90" y="164"/>
                    <a:pt x="93" y="162"/>
                    <a:pt x="96" y="166"/>
                  </a:cubicBezTo>
                  <a:cubicBezTo>
                    <a:pt x="99" y="169"/>
                    <a:pt x="98" y="165"/>
                    <a:pt x="100" y="164"/>
                  </a:cubicBezTo>
                  <a:cubicBezTo>
                    <a:pt x="101" y="162"/>
                    <a:pt x="102" y="162"/>
                    <a:pt x="107" y="163"/>
                  </a:cubicBezTo>
                  <a:cubicBezTo>
                    <a:pt x="112" y="164"/>
                    <a:pt x="112" y="162"/>
                    <a:pt x="114" y="163"/>
                  </a:cubicBezTo>
                  <a:cubicBezTo>
                    <a:pt x="117" y="163"/>
                    <a:pt x="117" y="160"/>
                    <a:pt x="127" y="157"/>
                  </a:cubicBezTo>
                  <a:cubicBezTo>
                    <a:pt x="138" y="152"/>
                    <a:pt x="127" y="157"/>
                    <a:pt x="135" y="161"/>
                  </a:cubicBezTo>
                  <a:cubicBezTo>
                    <a:pt x="143" y="165"/>
                    <a:pt x="135" y="161"/>
                    <a:pt x="140" y="160"/>
                  </a:cubicBezTo>
                  <a:cubicBezTo>
                    <a:pt x="144" y="158"/>
                    <a:pt x="144" y="156"/>
                    <a:pt x="147" y="154"/>
                  </a:cubicBezTo>
                  <a:cubicBezTo>
                    <a:pt x="149" y="152"/>
                    <a:pt x="148" y="151"/>
                    <a:pt x="153" y="149"/>
                  </a:cubicBezTo>
                  <a:cubicBezTo>
                    <a:pt x="159" y="148"/>
                    <a:pt x="153" y="149"/>
                    <a:pt x="159" y="147"/>
                  </a:cubicBezTo>
                  <a:cubicBezTo>
                    <a:pt x="164" y="146"/>
                    <a:pt x="160" y="143"/>
                    <a:pt x="159" y="136"/>
                  </a:cubicBezTo>
                  <a:cubicBezTo>
                    <a:pt x="157" y="129"/>
                    <a:pt x="159" y="136"/>
                    <a:pt x="162" y="134"/>
                  </a:cubicBezTo>
                  <a:cubicBezTo>
                    <a:pt x="165" y="133"/>
                    <a:pt x="164" y="133"/>
                    <a:pt x="165" y="132"/>
                  </a:cubicBezTo>
                  <a:cubicBezTo>
                    <a:pt x="167" y="132"/>
                    <a:pt x="165" y="132"/>
                    <a:pt x="174" y="132"/>
                  </a:cubicBezTo>
                  <a:cubicBezTo>
                    <a:pt x="182" y="131"/>
                    <a:pt x="176" y="131"/>
                    <a:pt x="179" y="131"/>
                  </a:cubicBezTo>
                  <a:cubicBezTo>
                    <a:pt x="182" y="130"/>
                    <a:pt x="183" y="130"/>
                    <a:pt x="188" y="130"/>
                  </a:cubicBezTo>
                  <a:cubicBezTo>
                    <a:pt x="192" y="129"/>
                    <a:pt x="191" y="129"/>
                    <a:pt x="193" y="129"/>
                  </a:cubicBezTo>
                  <a:cubicBezTo>
                    <a:pt x="195" y="129"/>
                    <a:pt x="200" y="132"/>
                    <a:pt x="203" y="134"/>
                  </a:cubicBezTo>
                  <a:cubicBezTo>
                    <a:pt x="207" y="136"/>
                    <a:pt x="212" y="137"/>
                    <a:pt x="216" y="135"/>
                  </a:cubicBezTo>
                  <a:cubicBezTo>
                    <a:pt x="220" y="133"/>
                    <a:pt x="219" y="135"/>
                    <a:pt x="222" y="136"/>
                  </a:cubicBezTo>
                  <a:cubicBezTo>
                    <a:pt x="223" y="137"/>
                    <a:pt x="227" y="141"/>
                    <a:pt x="228" y="143"/>
                  </a:cubicBezTo>
                  <a:cubicBezTo>
                    <a:pt x="229" y="144"/>
                    <a:pt x="237" y="146"/>
                    <a:pt x="243" y="152"/>
                  </a:cubicBezTo>
                  <a:cubicBezTo>
                    <a:pt x="250" y="160"/>
                    <a:pt x="249" y="158"/>
                    <a:pt x="247" y="170"/>
                  </a:cubicBezTo>
                  <a:cubicBezTo>
                    <a:pt x="245" y="183"/>
                    <a:pt x="251" y="173"/>
                    <a:pt x="253" y="178"/>
                  </a:cubicBezTo>
                  <a:cubicBezTo>
                    <a:pt x="254" y="184"/>
                    <a:pt x="255" y="181"/>
                    <a:pt x="258" y="185"/>
                  </a:cubicBezTo>
                  <a:cubicBezTo>
                    <a:pt x="261" y="189"/>
                    <a:pt x="258" y="185"/>
                    <a:pt x="254" y="192"/>
                  </a:cubicBezTo>
                  <a:cubicBezTo>
                    <a:pt x="251" y="199"/>
                    <a:pt x="254" y="192"/>
                    <a:pt x="252" y="197"/>
                  </a:cubicBezTo>
                  <a:cubicBezTo>
                    <a:pt x="250" y="202"/>
                    <a:pt x="252" y="200"/>
                    <a:pt x="253" y="204"/>
                  </a:cubicBezTo>
                  <a:cubicBezTo>
                    <a:pt x="253" y="209"/>
                    <a:pt x="252" y="207"/>
                    <a:pt x="249" y="211"/>
                  </a:cubicBezTo>
                  <a:cubicBezTo>
                    <a:pt x="245" y="214"/>
                    <a:pt x="247" y="213"/>
                    <a:pt x="246" y="219"/>
                  </a:cubicBezTo>
                  <a:cubicBezTo>
                    <a:pt x="246" y="223"/>
                    <a:pt x="244" y="220"/>
                    <a:pt x="241" y="224"/>
                  </a:cubicBezTo>
                  <a:cubicBezTo>
                    <a:pt x="237" y="228"/>
                    <a:pt x="230" y="228"/>
                    <a:pt x="225" y="229"/>
                  </a:cubicBezTo>
                  <a:cubicBezTo>
                    <a:pt x="219" y="231"/>
                    <a:pt x="217" y="231"/>
                    <a:pt x="213" y="231"/>
                  </a:cubicBezTo>
                  <a:cubicBezTo>
                    <a:pt x="208" y="230"/>
                    <a:pt x="203" y="232"/>
                    <a:pt x="200" y="231"/>
                  </a:cubicBezTo>
                  <a:cubicBezTo>
                    <a:pt x="197" y="229"/>
                    <a:pt x="194" y="231"/>
                    <a:pt x="193" y="232"/>
                  </a:cubicBezTo>
                  <a:cubicBezTo>
                    <a:pt x="193" y="233"/>
                    <a:pt x="194" y="235"/>
                    <a:pt x="191" y="240"/>
                  </a:cubicBezTo>
                  <a:cubicBezTo>
                    <a:pt x="187" y="244"/>
                    <a:pt x="187" y="240"/>
                    <a:pt x="184" y="240"/>
                  </a:cubicBezTo>
                  <a:cubicBezTo>
                    <a:pt x="181" y="240"/>
                    <a:pt x="175" y="247"/>
                    <a:pt x="175" y="247"/>
                  </a:cubicBezTo>
                  <a:cubicBezTo>
                    <a:pt x="175" y="247"/>
                    <a:pt x="177" y="251"/>
                    <a:pt x="180" y="257"/>
                  </a:cubicBezTo>
                  <a:cubicBezTo>
                    <a:pt x="183" y="262"/>
                    <a:pt x="180" y="257"/>
                    <a:pt x="181" y="260"/>
                  </a:cubicBezTo>
                  <a:cubicBezTo>
                    <a:pt x="182" y="264"/>
                    <a:pt x="184" y="274"/>
                    <a:pt x="184" y="274"/>
                  </a:cubicBezTo>
                  <a:cubicBezTo>
                    <a:pt x="184" y="274"/>
                    <a:pt x="182" y="277"/>
                    <a:pt x="181" y="282"/>
                  </a:cubicBezTo>
                  <a:cubicBezTo>
                    <a:pt x="179" y="287"/>
                    <a:pt x="179" y="286"/>
                    <a:pt x="179" y="288"/>
                  </a:cubicBezTo>
                  <a:cubicBezTo>
                    <a:pt x="179" y="289"/>
                    <a:pt x="176" y="294"/>
                    <a:pt x="176" y="297"/>
                  </a:cubicBezTo>
                  <a:cubicBezTo>
                    <a:pt x="176" y="299"/>
                    <a:pt x="176" y="301"/>
                    <a:pt x="176" y="305"/>
                  </a:cubicBezTo>
                  <a:cubicBezTo>
                    <a:pt x="177" y="309"/>
                    <a:pt x="181" y="308"/>
                    <a:pt x="185" y="310"/>
                  </a:cubicBezTo>
                  <a:cubicBezTo>
                    <a:pt x="190" y="312"/>
                    <a:pt x="188" y="313"/>
                    <a:pt x="191" y="319"/>
                  </a:cubicBezTo>
                  <a:cubicBezTo>
                    <a:pt x="194" y="325"/>
                    <a:pt x="191" y="319"/>
                    <a:pt x="195" y="324"/>
                  </a:cubicBezTo>
                  <a:cubicBezTo>
                    <a:pt x="199" y="330"/>
                    <a:pt x="195" y="327"/>
                    <a:pt x="193" y="332"/>
                  </a:cubicBezTo>
                  <a:cubicBezTo>
                    <a:pt x="190" y="337"/>
                    <a:pt x="190" y="334"/>
                    <a:pt x="188" y="342"/>
                  </a:cubicBezTo>
                  <a:cubicBezTo>
                    <a:pt x="187" y="348"/>
                    <a:pt x="188" y="344"/>
                    <a:pt x="189" y="350"/>
                  </a:cubicBezTo>
                  <a:cubicBezTo>
                    <a:pt x="190" y="355"/>
                    <a:pt x="189" y="350"/>
                    <a:pt x="191" y="355"/>
                  </a:cubicBezTo>
                  <a:cubicBezTo>
                    <a:pt x="193" y="361"/>
                    <a:pt x="191" y="355"/>
                    <a:pt x="190" y="363"/>
                  </a:cubicBezTo>
                  <a:cubicBezTo>
                    <a:pt x="188" y="372"/>
                    <a:pt x="190" y="367"/>
                    <a:pt x="188" y="375"/>
                  </a:cubicBezTo>
                  <a:cubicBezTo>
                    <a:pt x="186" y="382"/>
                    <a:pt x="188" y="375"/>
                    <a:pt x="186" y="375"/>
                  </a:cubicBezTo>
                  <a:cubicBezTo>
                    <a:pt x="184" y="376"/>
                    <a:pt x="176" y="375"/>
                    <a:pt x="174" y="374"/>
                  </a:cubicBezTo>
                  <a:cubicBezTo>
                    <a:pt x="172" y="372"/>
                    <a:pt x="162" y="371"/>
                    <a:pt x="159" y="372"/>
                  </a:cubicBezTo>
                  <a:cubicBezTo>
                    <a:pt x="156" y="372"/>
                    <a:pt x="155" y="366"/>
                    <a:pt x="155" y="366"/>
                  </a:cubicBezTo>
                  <a:cubicBezTo>
                    <a:pt x="144" y="362"/>
                    <a:pt x="144" y="362"/>
                    <a:pt x="144" y="362"/>
                  </a:cubicBezTo>
                  <a:cubicBezTo>
                    <a:pt x="134" y="353"/>
                    <a:pt x="134" y="353"/>
                    <a:pt x="134" y="353"/>
                  </a:cubicBezTo>
                  <a:cubicBezTo>
                    <a:pt x="134" y="353"/>
                    <a:pt x="132" y="347"/>
                    <a:pt x="132" y="346"/>
                  </a:cubicBezTo>
                  <a:cubicBezTo>
                    <a:pt x="132" y="344"/>
                    <a:pt x="127" y="345"/>
                    <a:pt x="125" y="345"/>
                  </a:cubicBezTo>
                  <a:cubicBezTo>
                    <a:pt x="123" y="345"/>
                    <a:pt x="122" y="342"/>
                    <a:pt x="121" y="341"/>
                  </a:cubicBezTo>
                  <a:cubicBezTo>
                    <a:pt x="120" y="340"/>
                    <a:pt x="114" y="336"/>
                    <a:pt x="110" y="336"/>
                  </a:cubicBezTo>
                  <a:cubicBezTo>
                    <a:pt x="106" y="336"/>
                    <a:pt x="111" y="327"/>
                    <a:pt x="111" y="327"/>
                  </a:cubicBezTo>
                  <a:cubicBezTo>
                    <a:pt x="111" y="327"/>
                    <a:pt x="105" y="325"/>
                    <a:pt x="103" y="321"/>
                  </a:cubicBezTo>
                  <a:cubicBezTo>
                    <a:pt x="102" y="318"/>
                    <a:pt x="100" y="310"/>
                    <a:pt x="100" y="308"/>
                  </a:cubicBezTo>
                  <a:cubicBezTo>
                    <a:pt x="100" y="306"/>
                    <a:pt x="98" y="299"/>
                    <a:pt x="98" y="299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89" y="286"/>
                    <a:pt x="87" y="285"/>
                  </a:cubicBezTo>
                  <a:cubicBezTo>
                    <a:pt x="86" y="284"/>
                    <a:pt x="81" y="279"/>
                    <a:pt x="79" y="280"/>
                  </a:cubicBezTo>
                  <a:cubicBezTo>
                    <a:pt x="76" y="281"/>
                    <a:pt x="73" y="266"/>
                    <a:pt x="73" y="266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3" y="252"/>
                    <a:pt x="63" y="251"/>
                  </a:cubicBezTo>
                  <a:cubicBezTo>
                    <a:pt x="62" y="249"/>
                    <a:pt x="65" y="245"/>
                    <a:pt x="65" y="245"/>
                  </a:cubicBezTo>
                  <a:cubicBezTo>
                    <a:pt x="65" y="245"/>
                    <a:pt x="70" y="243"/>
                    <a:pt x="73" y="244"/>
                  </a:cubicBezTo>
                  <a:cubicBezTo>
                    <a:pt x="77" y="245"/>
                    <a:pt x="76" y="244"/>
                    <a:pt x="77" y="243"/>
                  </a:cubicBezTo>
                  <a:cubicBezTo>
                    <a:pt x="79" y="243"/>
                    <a:pt x="79" y="242"/>
                    <a:pt x="82" y="240"/>
                  </a:cubicBezTo>
                  <a:cubicBezTo>
                    <a:pt x="85" y="239"/>
                    <a:pt x="82" y="236"/>
                    <a:pt x="80" y="234"/>
                  </a:cubicBezTo>
                  <a:cubicBezTo>
                    <a:pt x="80" y="231"/>
                    <a:pt x="85" y="230"/>
                    <a:pt x="86" y="229"/>
                  </a:cubicBezTo>
                  <a:cubicBezTo>
                    <a:pt x="88" y="228"/>
                    <a:pt x="87" y="222"/>
                    <a:pt x="88" y="220"/>
                  </a:cubicBezTo>
                  <a:cubicBezTo>
                    <a:pt x="89" y="219"/>
                    <a:pt x="89" y="216"/>
                    <a:pt x="90" y="212"/>
                  </a:cubicBezTo>
                  <a:cubicBezTo>
                    <a:pt x="91" y="207"/>
                    <a:pt x="93" y="208"/>
                    <a:pt x="94" y="207"/>
                  </a:cubicBezTo>
                  <a:cubicBezTo>
                    <a:pt x="97" y="206"/>
                    <a:pt x="92" y="202"/>
                    <a:pt x="94" y="196"/>
                  </a:cubicBezTo>
                  <a:cubicBezTo>
                    <a:pt x="95" y="191"/>
                    <a:pt x="88" y="196"/>
                    <a:pt x="88" y="196"/>
                  </a:cubicBezTo>
                  <a:cubicBezTo>
                    <a:pt x="88" y="196"/>
                    <a:pt x="88" y="196"/>
                    <a:pt x="85" y="201"/>
                  </a:cubicBezTo>
                  <a:cubicBezTo>
                    <a:pt x="82" y="205"/>
                    <a:pt x="84" y="203"/>
                    <a:pt x="83" y="208"/>
                  </a:cubicBezTo>
                  <a:cubicBezTo>
                    <a:pt x="81" y="212"/>
                    <a:pt x="84" y="214"/>
                    <a:pt x="83" y="216"/>
                  </a:cubicBezTo>
                  <a:cubicBezTo>
                    <a:pt x="83" y="217"/>
                    <a:pt x="77" y="220"/>
                    <a:pt x="76" y="224"/>
                  </a:cubicBezTo>
                  <a:cubicBezTo>
                    <a:pt x="75" y="228"/>
                    <a:pt x="73" y="233"/>
                    <a:pt x="73" y="233"/>
                  </a:cubicBezTo>
                  <a:cubicBezTo>
                    <a:pt x="73" y="233"/>
                    <a:pt x="62" y="234"/>
                    <a:pt x="59" y="234"/>
                  </a:cubicBezTo>
                  <a:cubicBezTo>
                    <a:pt x="58" y="233"/>
                    <a:pt x="55" y="228"/>
                    <a:pt x="55" y="228"/>
                  </a:cubicBezTo>
                  <a:cubicBezTo>
                    <a:pt x="55" y="228"/>
                    <a:pt x="52" y="223"/>
                    <a:pt x="51" y="221"/>
                  </a:cubicBezTo>
                  <a:cubicBezTo>
                    <a:pt x="50" y="219"/>
                    <a:pt x="51" y="211"/>
                    <a:pt x="51" y="211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52" y="199"/>
                    <a:pt x="50" y="197"/>
                  </a:cubicBezTo>
                  <a:cubicBezTo>
                    <a:pt x="49" y="195"/>
                    <a:pt x="50" y="197"/>
                    <a:pt x="49" y="198"/>
                  </a:cubicBezTo>
                  <a:cubicBezTo>
                    <a:pt x="47" y="199"/>
                    <a:pt x="42" y="201"/>
                    <a:pt x="42" y="203"/>
                  </a:cubicBezTo>
                  <a:cubicBezTo>
                    <a:pt x="41" y="205"/>
                    <a:pt x="41" y="212"/>
                    <a:pt x="39" y="214"/>
                  </a:cubicBezTo>
                  <a:cubicBezTo>
                    <a:pt x="38" y="217"/>
                    <a:pt x="37" y="216"/>
                    <a:pt x="36" y="220"/>
                  </a:cubicBezTo>
                  <a:cubicBezTo>
                    <a:pt x="35" y="223"/>
                    <a:pt x="35" y="223"/>
                    <a:pt x="34" y="223"/>
                  </a:cubicBezTo>
                  <a:cubicBezTo>
                    <a:pt x="39" y="141"/>
                    <a:pt x="94" y="68"/>
                    <a:pt x="1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0" name="Freeform 18"/>
            <p:cNvSpPr>
              <a:spLocks noEditPoints="1"/>
            </p:cNvSpPr>
            <p:nvPr userDrawn="1"/>
          </p:nvSpPr>
          <p:spPr bwMode="auto">
            <a:xfrm>
              <a:off x="4559300" y="4606926"/>
              <a:ext cx="1425575" cy="1390650"/>
            </a:xfrm>
            <a:custGeom>
              <a:avLst/>
              <a:gdLst>
                <a:gd name="T0" fmla="*/ 443 w 449"/>
                <a:gd name="T1" fmla="*/ 209 h 437"/>
                <a:gd name="T2" fmla="*/ 419 w 449"/>
                <a:gd name="T3" fmla="*/ 170 h 437"/>
                <a:gd name="T4" fmla="*/ 418 w 449"/>
                <a:gd name="T5" fmla="*/ 143 h 437"/>
                <a:gd name="T6" fmla="*/ 424 w 449"/>
                <a:gd name="T7" fmla="*/ 208 h 437"/>
                <a:gd name="T8" fmla="*/ 400 w 449"/>
                <a:gd name="T9" fmla="*/ 288 h 437"/>
                <a:gd name="T10" fmla="*/ 379 w 449"/>
                <a:gd name="T11" fmla="*/ 343 h 437"/>
                <a:gd name="T12" fmla="*/ 346 w 449"/>
                <a:gd name="T13" fmla="*/ 380 h 437"/>
                <a:gd name="T14" fmla="*/ 360 w 449"/>
                <a:gd name="T15" fmla="*/ 347 h 437"/>
                <a:gd name="T16" fmla="*/ 346 w 449"/>
                <a:gd name="T17" fmla="*/ 305 h 437"/>
                <a:gd name="T18" fmla="*/ 337 w 449"/>
                <a:gd name="T19" fmla="*/ 272 h 437"/>
                <a:gd name="T20" fmla="*/ 336 w 449"/>
                <a:gd name="T21" fmla="*/ 240 h 437"/>
                <a:gd name="T22" fmla="*/ 362 w 449"/>
                <a:gd name="T23" fmla="*/ 219 h 437"/>
                <a:gd name="T24" fmla="*/ 374 w 449"/>
                <a:gd name="T25" fmla="*/ 198 h 437"/>
                <a:gd name="T26" fmla="*/ 393 w 449"/>
                <a:gd name="T27" fmla="*/ 178 h 437"/>
                <a:gd name="T28" fmla="*/ 411 w 449"/>
                <a:gd name="T29" fmla="*/ 176 h 437"/>
                <a:gd name="T30" fmla="*/ 409 w 449"/>
                <a:gd name="T31" fmla="*/ 124 h 437"/>
                <a:gd name="T32" fmla="*/ 407 w 449"/>
                <a:gd name="T33" fmla="*/ 140 h 437"/>
                <a:gd name="T34" fmla="*/ 400 w 449"/>
                <a:gd name="T35" fmla="*/ 151 h 437"/>
                <a:gd name="T36" fmla="*/ 390 w 449"/>
                <a:gd name="T37" fmla="*/ 151 h 437"/>
                <a:gd name="T38" fmla="*/ 400 w 449"/>
                <a:gd name="T39" fmla="*/ 140 h 437"/>
                <a:gd name="T40" fmla="*/ 398 w 449"/>
                <a:gd name="T41" fmla="*/ 126 h 437"/>
                <a:gd name="T42" fmla="*/ 385 w 449"/>
                <a:gd name="T43" fmla="*/ 103 h 437"/>
                <a:gd name="T44" fmla="*/ 362 w 449"/>
                <a:gd name="T45" fmla="*/ 87 h 437"/>
                <a:gd name="T46" fmla="*/ 346 w 449"/>
                <a:gd name="T47" fmla="*/ 76 h 437"/>
                <a:gd name="T48" fmla="*/ 339 w 449"/>
                <a:gd name="T49" fmla="*/ 70 h 437"/>
                <a:gd name="T50" fmla="*/ 325 w 449"/>
                <a:gd name="T51" fmla="*/ 65 h 437"/>
                <a:gd name="T52" fmla="*/ 316 w 449"/>
                <a:gd name="T53" fmla="*/ 67 h 437"/>
                <a:gd name="T54" fmla="*/ 312 w 449"/>
                <a:gd name="T55" fmla="*/ 53 h 437"/>
                <a:gd name="T56" fmla="*/ 269 w 449"/>
                <a:gd name="T57" fmla="*/ 391 h 437"/>
                <a:gd name="T58" fmla="*/ 303 w 449"/>
                <a:gd name="T59" fmla="*/ 397 h 437"/>
                <a:gd name="T60" fmla="*/ 161 w 449"/>
                <a:gd name="T61" fmla="*/ 412 h 437"/>
                <a:gd name="T62" fmla="*/ 200 w 449"/>
                <a:gd name="T63" fmla="*/ 411 h 437"/>
                <a:gd name="T64" fmla="*/ 222 w 449"/>
                <a:gd name="T65" fmla="*/ 407 h 437"/>
                <a:gd name="T66" fmla="*/ 239 w 449"/>
                <a:gd name="T67" fmla="*/ 400 h 437"/>
                <a:gd name="T68" fmla="*/ 267 w 449"/>
                <a:gd name="T69" fmla="*/ 395 h 437"/>
                <a:gd name="T70" fmla="*/ 218 w 449"/>
                <a:gd name="T71" fmla="*/ 22 h 437"/>
                <a:gd name="T72" fmla="*/ 245 w 449"/>
                <a:gd name="T73" fmla="*/ 37 h 437"/>
                <a:gd name="T74" fmla="*/ 222 w 449"/>
                <a:gd name="T75" fmla="*/ 60 h 437"/>
                <a:gd name="T76" fmla="*/ 217 w 449"/>
                <a:gd name="T77" fmla="*/ 95 h 437"/>
                <a:gd name="T78" fmla="*/ 183 w 449"/>
                <a:gd name="T79" fmla="*/ 87 h 437"/>
                <a:gd name="T80" fmla="*/ 144 w 449"/>
                <a:gd name="T81" fmla="*/ 88 h 437"/>
                <a:gd name="T82" fmla="*/ 142 w 449"/>
                <a:gd name="T83" fmla="*/ 99 h 437"/>
                <a:gd name="T84" fmla="*/ 112 w 449"/>
                <a:gd name="T85" fmla="*/ 115 h 437"/>
                <a:gd name="T86" fmla="*/ 145 w 449"/>
                <a:gd name="T87" fmla="*/ 119 h 437"/>
                <a:gd name="T88" fmla="*/ 177 w 449"/>
                <a:gd name="T89" fmla="*/ 116 h 437"/>
                <a:gd name="T90" fmla="*/ 201 w 449"/>
                <a:gd name="T91" fmla="*/ 104 h 437"/>
                <a:gd name="T92" fmla="*/ 240 w 449"/>
                <a:gd name="T93" fmla="*/ 119 h 437"/>
                <a:gd name="T94" fmla="*/ 266 w 449"/>
                <a:gd name="T95" fmla="*/ 175 h 437"/>
                <a:gd name="T96" fmla="*/ 248 w 449"/>
                <a:gd name="T97" fmla="*/ 205 h 437"/>
                <a:gd name="T98" fmla="*/ 193 w 449"/>
                <a:gd name="T99" fmla="*/ 206 h 437"/>
                <a:gd name="T100" fmla="*/ 175 w 449"/>
                <a:gd name="T101" fmla="*/ 232 h 437"/>
                <a:gd name="T102" fmla="*/ 162 w 449"/>
                <a:gd name="T103" fmla="*/ 274 h 437"/>
                <a:gd name="T104" fmla="*/ 166 w 449"/>
                <a:gd name="T105" fmla="*/ 313 h 437"/>
                <a:gd name="T106" fmla="*/ 156 w 449"/>
                <a:gd name="T107" fmla="*/ 345 h 437"/>
                <a:gd name="T108" fmla="*/ 108 w 449"/>
                <a:gd name="T109" fmla="*/ 312 h 437"/>
                <a:gd name="T110" fmla="*/ 93 w 449"/>
                <a:gd name="T111" fmla="*/ 282 h 437"/>
                <a:gd name="T112" fmla="*/ 78 w 449"/>
                <a:gd name="T113" fmla="*/ 236 h 437"/>
                <a:gd name="T114" fmla="*/ 66 w 449"/>
                <a:gd name="T115" fmla="*/ 191 h 437"/>
                <a:gd name="T116" fmla="*/ 89 w 449"/>
                <a:gd name="T117" fmla="*/ 181 h 437"/>
                <a:gd name="T118" fmla="*/ 97 w 449"/>
                <a:gd name="T119" fmla="*/ 149 h 437"/>
                <a:gd name="T120" fmla="*/ 75 w 449"/>
                <a:gd name="T121" fmla="*/ 182 h 437"/>
                <a:gd name="T122" fmla="*/ 58 w 449"/>
                <a:gd name="T123" fmla="*/ 148 h 437"/>
                <a:gd name="T124" fmla="*/ 42 w 449"/>
                <a:gd name="T125" fmla="*/ 16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9" h="437">
                  <a:moveTo>
                    <a:pt x="67" y="89"/>
                  </a:moveTo>
                  <a:cubicBezTo>
                    <a:pt x="6" y="159"/>
                    <a:pt x="0" y="257"/>
                    <a:pt x="51" y="335"/>
                  </a:cubicBezTo>
                  <a:cubicBezTo>
                    <a:pt x="78" y="377"/>
                    <a:pt x="111" y="401"/>
                    <a:pt x="142" y="414"/>
                  </a:cubicBezTo>
                  <a:cubicBezTo>
                    <a:pt x="173" y="429"/>
                    <a:pt x="208" y="437"/>
                    <a:pt x="244" y="435"/>
                  </a:cubicBezTo>
                  <a:cubicBezTo>
                    <a:pt x="360" y="428"/>
                    <a:pt x="449" y="327"/>
                    <a:pt x="443" y="209"/>
                  </a:cubicBezTo>
                  <a:cubicBezTo>
                    <a:pt x="436" y="91"/>
                    <a:pt x="336" y="0"/>
                    <a:pt x="221" y="7"/>
                  </a:cubicBezTo>
                  <a:cubicBezTo>
                    <a:pt x="158" y="11"/>
                    <a:pt x="103" y="42"/>
                    <a:pt x="67" y="89"/>
                  </a:cubicBezTo>
                  <a:close/>
                  <a:moveTo>
                    <a:pt x="416" y="180"/>
                  </a:moveTo>
                  <a:cubicBezTo>
                    <a:pt x="416" y="179"/>
                    <a:pt x="416" y="179"/>
                    <a:pt x="417" y="178"/>
                  </a:cubicBezTo>
                  <a:cubicBezTo>
                    <a:pt x="418" y="177"/>
                    <a:pt x="419" y="172"/>
                    <a:pt x="419" y="170"/>
                  </a:cubicBezTo>
                  <a:cubicBezTo>
                    <a:pt x="418" y="168"/>
                    <a:pt x="417" y="166"/>
                    <a:pt x="416" y="164"/>
                  </a:cubicBezTo>
                  <a:cubicBezTo>
                    <a:pt x="416" y="163"/>
                    <a:pt x="417" y="161"/>
                    <a:pt x="416" y="156"/>
                  </a:cubicBezTo>
                  <a:cubicBezTo>
                    <a:pt x="416" y="151"/>
                    <a:pt x="416" y="151"/>
                    <a:pt x="416" y="150"/>
                  </a:cubicBezTo>
                  <a:cubicBezTo>
                    <a:pt x="416" y="148"/>
                    <a:pt x="416" y="147"/>
                    <a:pt x="416" y="145"/>
                  </a:cubicBezTo>
                  <a:cubicBezTo>
                    <a:pt x="416" y="144"/>
                    <a:pt x="418" y="144"/>
                    <a:pt x="418" y="143"/>
                  </a:cubicBezTo>
                  <a:cubicBezTo>
                    <a:pt x="423" y="156"/>
                    <a:pt x="427" y="169"/>
                    <a:pt x="430" y="182"/>
                  </a:cubicBezTo>
                  <a:cubicBezTo>
                    <a:pt x="430" y="184"/>
                    <a:pt x="429" y="186"/>
                    <a:pt x="428" y="188"/>
                  </a:cubicBezTo>
                  <a:cubicBezTo>
                    <a:pt x="428" y="190"/>
                    <a:pt x="428" y="189"/>
                    <a:pt x="425" y="193"/>
                  </a:cubicBezTo>
                  <a:cubicBezTo>
                    <a:pt x="423" y="197"/>
                    <a:pt x="422" y="197"/>
                    <a:pt x="421" y="199"/>
                  </a:cubicBezTo>
                  <a:cubicBezTo>
                    <a:pt x="421" y="202"/>
                    <a:pt x="421" y="199"/>
                    <a:pt x="424" y="208"/>
                  </a:cubicBezTo>
                  <a:cubicBezTo>
                    <a:pt x="427" y="217"/>
                    <a:pt x="420" y="224"/>
                    <a:pt x="420" y="224"/>
                  </a:cubicBezTo>
                  <a:cubicBezTo>
                    <a:pt x="420" y="224"/>
                    <a:pt x="421" y="227"/>
                    <a:pt x="421" y="243"/>
                  </a:cubicBezTo>
                  <a:cubicBezTo>
                    <a:pt x="422" y="258"/>
                    <a:pt x="416" y="262"/>
                    <a:pt x="411" y="272"/>
                  </a:cubicBezTo>
                  <a:cubicBezTo>
                    <a:pt x="407" y="281"/>
                    <a:pt x="409" y="278"/>
                    <a:pt x="407" y="281"/>
                  </a:cubicBezTo>
                  <a:cubicBezTo>
                    <a:pt x="405" y="285"/>
                    <a:pt x="405" y="282"/>
                    <a:pt x="400" y="288"/>
                  </a:cubicBezTo>
                  <a:cubicBezTo>
                    <a:pt x="395" y="293"/>
                    <a:pt x="399" y="293"/>
                    <a:pt x="397" y="304"/>
                  </a:cubicBezTo>
                  <a:cubicBezTo>
                    <a:pt x="395" y="315"/>
                    <a:pt x="395" y="309"/>
                    <a:pt x="393" y="319"/>
                  </a:cubicBezTo>
                  <a:cubicBezTo>
                    <a:pt x="392" y="328"/>
                    <a:pt x="391" y="321"/>
                    <a:pt x="387" y="327"/>
                  </a:cubicBezTo>
                  <a:cubicBezTo>
                    <a:pt x="384" y="332"/>
                    <a:pt x="387" y="327"/>
                    <a:pt x="383" y="335"/>
                  </a:cubicBezTo>
                  <a:cubicBezTo>
                    <a:pt x="380" y="343"/>
                    <a:pt x="380" y="339"/>
                    <a:pt x="379" y="343"/>
                  </a:cubicBezTo>
                  <a:cubicBezTo>
                    <a:pt x="378" y="347"/>
                    <a:pt x="376" y="345"/>
                    <a:pt x="371" y="362"/>
                  </a:cubicBezTo>
                  <a:cubicBezTo>
                    <a:pt x="366" y="379"/>
                    <a:pt x="369" y="364"/>
                    <a:pt x="367" y="368"/>
                  </a:cubicBezTo>
                  <a:cubicBezTo>
                    <a:pt x="364" y="372"/>
                    <a:pt x="362" y="370"/>
                    <a:pt x="354" y="377"/>
                  </a:cubicBezTo>
                  <a:cubicBezTo>
                    <a:pt x="348" y="383"/>
                    <a:pt x="352" y="379"/>
                    <a:pt x="347" y="383"/>
                  </a:cubicBezTo>
                  <a:cubicBezTo>
                    <a:pt x="341" y="388"/>
                    <a:pt x="346" y="382"/>
                    <a:pt x="346" y="380"/>
                  </a:cubicBezTo>
                  <a:cubicBezTo>
                    <a:pt x="346" y="378"/>
                    <a:pt x="348" y="376"/>
                    <a:pt x="350" y="374"/>
                  </a:cubicBezTo>
                  <a:cubicBezTo>
                    <a:pt x="352" y="372"/>
                    <a:pt x="353" y="369"/>
                    <a:pt x="355" y="367"/>
                  </a:cubicBezTo>
                  <a:cubicBezTo>
                    <a:pt x="357" y="364"/>
                    <a:pt x="356" y="363"/>
                    <a:pt x="357" y="360"/>
                  </a:cubicBezTo>
                  <a:cubicBezTo>
                    <a:pt x="359" y="358"/>
                    <a:pt x="360" y="357"/>
                    <a:pt x="363" y="352"/>
                  </a:cubicBezTo>
                  <a:cubicBezTo>
                    <a:pt x="366" y="347"/>
                    <a:pt x="361" y="349"/>
                    <a:pt x="360" y="347"/>
                  </a:cubicBezTo>
                  <a:cubicBezTo>
                    <a:pt x="359" y="345"/>
                    <a:pt x="359" y="346"/>
                    <a:pt x="357" y="344"/>
                  </a:cubicBezTo>
                  <a:cubicBezTo>
                    <a:pt x="357" y="342"/>
                    <a:pt x="357" y="339"/>
                    <a:pt x="359" y="336"/>
                  </a:cubicBezTo>
                  <a:cubicBezTo>
                    <a:pt x="362" y="333"/>
                    <a:pt x="354" y="320"/>
                    <a:pt x="353" y="318"/>
                  </a:cubicBezTo>
                  <a:cubicBezTo>
                    <a:pt x="353" y="317"/>
                    <a:pt x="352" y="308"/>
                    <a:pt x="352" y="308"/>
                  </a:cubicBezTo>
                  <a:cubicBezTo>
                    <a:pt x="352" y="308"/>
                    <a:pt x="349" y="305"/>
                    <a:pt x="346" y="305"/>
                  </a:cubicBezTo>
                  <a:cubicBezTo>
                    <a:pt x="345" y="304"/>
                    <a:pt x="340" y="301"/>
                    <a:pt x="338" y="299"/>
                  </a:cubicBezTo>
                  <a:cubicBezTo>
                    <a:pt x="335" y="296"/>
                    <a:pt x="339" y="293"/>
                    <a:pt x="339" y="293"/>
                  </a:cubicBezTo>
                  <a:cubicBezTo>
                    <a:pt x="339" y="293"/>
                    <a:pt x="336" y="290"/>
                    <a:pt x="336" y="288"/>
                  </a:cubicBezTo>
                  <a:cubicBezTo>
                    <a:pt x="334" y="286"/>
                    <a:pt x="334" y="281"/>
                    <a:pt x="334" y="279"/>
                  </a:cubicBezTo>
                  <a:cubicBezTo>
                    <a:pt x="334" y="278"/>
                    <a:pt x="336" y="275"/>
                    <a:pt x="337" y="272"/>
                  </a:cubicBezTo>
                  <a:cubicBezTo>
                    <a:pt x="338" y="269"/>
                    <a:pt x="337" y="267"/>
                    <a:pt x="336" y="265"/>
                  </a:cubicBezTo>
                  <a:cubicBezTo>
                    <a:pt x="334" y="264"/>
                    <a:pt x="331" y="258"/>
                    <a:pt x="329" y="257"/>
                  </a:cubicBezTo>
                  <a:cubicBezTo>
                    <a:pt x="327" y="255"/>
                    <a:pt x="327" y="253"/>
                    <a:pt x="325" y="249"/>
                  </a:cubicBezTo>
                  <a:cubicBezTo>
                    <a:pt x="325" y="245"/>
                    <a:pt x="327" y="245"/>
                    <a:pt x="328" y="244"/>
                  </a:cubicBezTo>
                  <a:cubicBezTo>
                    <a:pt x="330" y="244"/>
                    <a:pt x="331" y="243"/>
                    <a:pt x="336" y="240"/>
                  </a:cubicBezTo>
                  <a:cubicBezTo>
                    <a:pt x="341" y="236"/>
                    <a:pt x="339" y="234"/>
                    <a:pt x="341" y="232"/>
                  </a:cubicBezTo>
                  <a:cubicBezTo>
                    <a:pt x="343" y="231"/>
                    <a:pt x="347" y="231"/>
                    <a:pt x="351" y="231"/>
                  </a:cubicBezTo>
                  <a:cubicBezTo>
                    <a:pt x="356" y="231"/>
                    <a:pt x="352" y="228"/>
                    <a:pt x="353" y="227"/>
                  </a:cubicBezTo>
                  <a:cubicBezTo>
                    <a:pt x="354" y="227"/>
                    <a:pt x="357" y="226"/>
                    <a:pt x="361" y="224"/>
                  </a:cubicBezTo>
                  <a:cubicBezTo>
                    <a:pt x="365" y="222"/>
                    <a:pt x="362" y="219"/>
                    <a:pt x="362" y="219"/>
                  </a:cubicBezTo>
                  <a:cubicBezTo>
                    <a:pt x="362" y="219"/>
                    <a:pt x="366" y="218"/>
                    <a:pt x="368" y="218"/>
                  </a:cubicBezTo>
                  <a:cubicBezTo>
                    <a:pt x="369" y="217"/>
                    <a:pt x="369" y="215"/>
                    <a:pt x="369" y="214"/>
                  </a:cubicBezTo>
                  <a:cubicBezTo>
                    <a:pt x="368" y="212"/>
                    <a:pt x="369" y="208"/>
                    <a:pt x="369" y="208"/>
                  </a:cubicBezTo>
                  <a:cubicBezTo>
                    <a:pt x="369" y="208"/>
                    <a:pt x="369" y="203"/>
                    <a:pt x="372" y="202"/>
                  </a:cubicBezTo>
                  <a:cubicBezTo>
                    <a:pt x="374" y="201"/>
                    <a:pt x="372" y="199"/>
                    <a:pt x="374" y="198"/>
                  </a:cubicBezTo>
                  <a:cubicBezTo>
                    <a:pt x="375" y="197"/>
                    <a:pt x="380" y="197"/>
                    <a:pt x="381" y="197"/>
                  </a:cubicBezTo>
                  <a:cubicBezTo>
                    <a:pt x="381" y="197"/>
                    <a:pt x="386" y="195"/>
                    <a:pt x="386" y="193"/>
                  </a:cubicBezTo>
                  <a:cubicBezTo>
                    <a:pt x="387" y="191"/>
                    <a:pt x="386" y="188"/>
                    <a:pt x="388" y="187"/>
                  </a:cubicBezTo>
                  <a:cubicBezTo>
                    <a:pt x="389" y="186"/>
                    <a:pt x="390" y="183"/>
                    <a:pt x="390" y="181"/>
                  </a:cubicBezTo>
                  <a:cubicBezTo>
                    <a:pt x="391" y="179"/>
                    <a:pt x="392" y="178"/>
                    <a:pt x="393" y="178"/>
                  </a:cubicBezTo>
                  <a:cubicBezTo>
                    <a:pt x="395" y="177"/>
                    <a:pt x="400" y="179"/>
                    <a:pt x="401" y="179"/>
                  </a:cubicBezTo>
                  <a:cubicBezTo>
                    <a:pt x="403" y="179"/>
                    <a:pt x="401" y="176"/>
                    <a:pt x="401" y="174"/>
                  </a:cubicBezTo>
                  <a:cubicBezTo>
                    <a:pt x="402" y="173"/>
                    <a:pt x="402" y="173"/>
                    <a:pt x="406" y="173"/>
                  </a:cubicBezTo>
                  <a:cubicBezTo>
                    <a:pt x="409" y="171"/>
                    <a:pt x="409" y="174"/>
                    <a:pt x="409" y="174"/>
                  </a:cubicBezTo>
                  <a:cubicBezTo>
                    <a:pt x="411" y="176"/>
                    <a:pt x="411" y="176"/>
                    <a:pt x="411" y="176"/>
                  </a:cubicBezTo>
                  <a:cubicBezTo>
                    <a:pt x="411" y="176"/>
                    <a:pt x="412" y="178"/>
                    <a:pt x="415" y="182"/>
                  </a:cubicBezTo>
                  <a:cubicBezTo>
                    <a:pt x="418" y="185"/>
                    <a:pt x="415" y="182"/>
                    <a:pt x="416" y="180"/>
                  </a:cubicBezTo>
                  <a:close/>
                  <a:moveTo>
                    <a:pt x="312" y="38"/>
                  </a:moveTo>
                  <a:cubicBezTo>
                    <a:pt x="318" y="38"/>
                    <a:pt x="324" y="40"/>
                    <a:pt x="331" y="43"/>
                  </a:cubicBezTo>
                  <a:cubicBezTo>
                    <a:pt x="364" y="62"/>
                    <a:pt x="391" y="90"/>
                    <a:pt x="409" y="124"/>
                  </a:cubicBezTo>
                  <a:cubicBezTo>
                    <a:pt x="410" y="126"/>
                    <a:pt x="410" y="127"/>
                    <a:pt x="410" y="128"/>
                  </a:cubicBezTo>
                  <a:cubicBezTo>
                    <a:pt x="410" y="129"/>
                    <a:pt x="411" y="131"/>
                    <a:pt x="411" y="132"/>
                  </a:cubicBezTo>
                  <a:cubicBezTo>
                    <a:pt x="411" y="133"/>
                    <a:pt x="412" y="136"/>
                    <a:pt x="412" y="137"/>
                  </a:cubicBezTo>
                  <a:cubicBezTo>
                    <a:pt x="412" y="138"/>
                    <a:pt x="411" y="138"/>
                    <a:pt x="410" y="137"/>
                  </a:cubicBezTo>
                  <a:cubicBezTo>
                    <a:pt x="410" y="137"/>
                    <a:pt x="409" y="138"/>
                    <a:pt x="407" y="140"/>
                  </a:cubicBezTo>
                  <a:cubicBezTo>
                    <a:pt x="406" y="142"/>
                    <a:pt x="407" y="140"/>
                    <a:pt x="406" y="140"/>
                  </a:cubicBezTo>
                  <a:cubicBezTo>
                    <a:pt x="405" y="140"/>
                    <a:pt x="404" y="143"/>
                    <a:pt x="404" y="144"/>
                  </a:cubicBezTo>
                  <a:cubicBezTo>
                    <a:pt x="403" y="145"/>
                    <a:pt x="404" y="146"/>
                    <a:pt x="404" y="148"/>
                  </a:cubicBezTo>
                  <a:cubicBezTo>
                    <a:pt x="405" y="150"/>
                    <a:pt x="404" y="148"/>
                    <a:pt x="403" y="149"/>
                  </a:cubicBezTo>
                  <a:cubicBezTo>
                    <a:pt x="402" y="150"/>
                    <a:pt x="401" y="151"/>
                    <a:pt x="400" y="151"/>
                  </a:cubicBezTo>
                  <a:cubicBezTo>
                    <a:pt x="399" y="151"/>
                    <a:pt x="398" y="150"/>
                    <a:pt x="396" y="151"/>
                  </a:cubicBezTo>
                  <a:cubicBezTo>
                    <a:pt x="395" y="151"/>
                    <a:pt x="395" y="152"/>
                    <a:pt x="394" y="154"/>
                  </a:cubicBezTo>
                  <a:cubicBezTo>
                    <a:pt x="393" y="156"/>
                    <a:pt x="394" y="156"/>
                    <a:pt x="393" y="156"/>
                  </a:cubicBezTo>
                  <a:cubicBezTo>
                    <a:pt x="392" y="156"/>
                    <a:pt x="391" y="154"/>
                    <a:pt x="391" y="154"/>
                  </a:cubicBezTo>
                  <a:cubicBezTo>
                    <a:pt x="390" y="153"/>
                    <a:pt x="390" y="151"/>
                    <a:pt x="390" y="151"/>
                  </a:cubicBezTo>
                  <a:cubicBezTo>
                    <a:pt x="392" y="149"/>
                    <a:pt x="392" y="149"/>
                    <a:pt x="392" y="149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5"/>
                    <a:pt x="397" y="145"/>
                    <a:pt x="397" y="145"/>
                  </a:cubicBezTo>
                  <a:cubicBezTo>
                    <a:pt x="400" y="145"/>
                    <a:pt x="400" y="145"/>
                    <a:pt x="400" y="145"/>
                  </a:cubicBezTo>
                  <a:cubicBezTo>
                    <a:pt x="404" y="145"/>
                    <a:pt x="400" y="141"/>
                    <a:pt x="400" y="140"/>
                  </a:cubicBezTo>
                  <a:cubicBezTo>
                    <a:pt x="400" y="140"/>
                    <a:pt x="400" y="136"/>
                    <a:pt x="400" y="136"/>
                  </a:cubicBezTo>
                  <a:cubicBezTo>
                    <a:pt x="400" y="136"/>
                    <a:pt x="403" y="135"/>
                    <a:pt x="404" y="135"/>
                  </a:cubicBezTo>
                  <a:cubicBezTo>
                    <a:pt x="405" y="135"/>
                    <a:pt x="407" y="133"/>
                    <a:pt x="407" y="132"/>
                  </a:cubicBezTo>
                  <a:cubicBezTo>
                    <a:pt x="407" y="131"/>
                    <a:pt x="406" y="129"/>
                    <a:pt x="405" y="128"/>
                  </a:cubicBezTo>
                  <a:cubicBezTo>
                    <a:pt x="403" y="127"/>
                    <a:pt x="399" y="126"/>
                    <a:pt x="398" y="126"/>
                  </a:cubicBezTo>
                  <a:cubicBezTo>
                    <a:pt x="398" y="125"/>
                    <a:pt x="396" y="124"/>
                    <a:pt x="395" y="124"/>
                  </a:cubicBezTo>
                  <a:cubicBezTo>
                    <a:pt x="394" y="123"/>
                    <a:pt x="393" y="121"/>
                    <a:pt x="392" y="119"/>
                  </a:cubicBezTo>
                  <a:cubicBezTo>
                    <a:pt x="392" y="117"/>
                    <a:pt x="391" y="114"/>
                    <a:pt x="390" y="113"/>
                  </a:cubicBezTo>
                  <a:cubicBezTo>
                    <a:pt x="389" y="112"/>
                    <a:pt x="389" y="109"/>
                    <a:pt x="389" y="107"/>
                  </a:cubicBezTo>
                  <a:cubicBezTo>
                    <a:pt x="388" y="105"/>
                    <a:pt x="386" y="103"/>
                    <a:pt x="385" y="103"/>
                  </a:cubicBezTo>
                  <a:cubicBezTo>
                    <a:pt x="384" y="103"/>
                    <a:pt x="379" y="99"/>
                    <a:pt x="377" y="98"/>
                  </a:cubicBezTo>
                  <a:cubicBezTo>
                    <a:pt x="375" y="95"/>
                    <a:pt x="373" y="94"/>
                    <a:pt x="373" y="94"/>
                  </a:cubicBezTo>
                  <a:cubicBezTo>
                    <a:pt x="371" y="90"/>
                    <a:pt x="371" y="90"/>
                    <a:pt x="371" y="90"/>
                  </a:cubicBezTo>
                  <a:cubicBezTo>
                    <a:pt x="371" y="90"/>
                    <a:pt x="370" y="89"/>
                    <a:pt x="367" y="89"/>
                  </a:cubicBezTo>
                  <a:cubicBezTo>
                    <a:pt x="364" y="88"/>
                    <a:pt x="362" y="87"/>
                    <a:pt x="362" y="87"/>
                  </a:cubicBezTo>
                  <a:cubicBezTo>
                    <a:pt x="362" y="87"/>
                    <a:pt x="360" y="83"/>
                    <a:pt x="360" y="82"/>
                  </a:cubicBezTo>
                  <a:cubicBezTo>
                    <a:pt x="360" y="81"/>
                    <a:pt x="359" y="80"/>
                    <a:pt x="359" y="80"/>
                  </a:cubicBezTo>
                  <a:cubicBezTo>
                    <a:pt x="359" y="80"/>
                    <a:pt x="354" y="78"/>
                    <a:pt x="353" y="77"/>
                  </a:cubicBezTo>
                  <a:cubicBezTo>
                    <a:pt x="353" y="76"/>
                    <a:pt x="352" y="76"/>
                    <a:pt x="351" y="75"/>
                  </a:cubicBezTo>
                  <a:cubicBezTo>
                    <a:pt x="349" y="75"/>
                    <a:pt x="348" y="76"/>
                    <a:pt x="346" y="76"/>
                  </a:cubicBezTo>
                  <a:cubicBezTo>
                    <a:pt x="345" y="77"/>
                    <a:pt x="343" y="78"/>
                    <a:pt x="340" y="78"/>
                  </a:cubicBezTo>
                  <a:cubicBezTo>
                    <a:pt x="338" y="79"/>
                    <a:pt x="337" y="78"/>
                    <a:pt x="337" y="78"/>
                  </a:cubicBezTo>
                  <a:cubicBezTo>
                    <a:pt x="337" y="78"/>
                    <a:pt x="336" y="75"/>
                    <a:pt x="336" y="74"/>
                  </a:cubicBezTo>
                  <a:cubicBezTo>
                    <a:pt x="336" y="73"/>
                    <a:pt x="336" y="72"/>
                    <a:pt x="336" y="72"/>
                  </a:cubicBezTo>
                  <a:cubicBezTo>
                    <a:pt x="336" y="72"/>
                    <a:pt x="338" y="70"/>
                    <a:pt x="339" y="70"/>
                  </a:cubicBezTo>
                  <a:cubicBezTo>
                    <a:pt x="340" y="70"/>
                    <a:pt x="338" y="66"/>
                    <a:pt x="338" y="66"/>
                  </a:cubicBezTo>
                  <a:cubicBezTo>
                    <a:pt x="334" y="64"/>
                    <a:pt x="334" y="64"/>
                    <a:pt x="334" y="64"/>
                  </a:cubicBezTo>
                  <a:cubicBezTo>
                    <a:pt x="334" y="64"/>
                    <a:pt x="330" y="61"/>
                    <a:pt x="328" y="60"/>
                  </a:cubicBezTo>
                  <a:cubicBezTo>
                    <a:pt x="326" y="60"/>
                    <a:pt x="327" y="63"/>
                    <a:pt x="325" y="63"/>
                  </a:cubicBezTo>
                  <a:cubicBezTo>
                    <a:pt x="324" y="64"/>
                    <a:pt x="325" y="65"/>
                    <a:pt x="325" y="6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8" y="70"/>
                    <a:pt x="327" y="71"/>
                  </a:cubicBezTo>
                  <a:cubicBezTo>
                    <a:pt x="326" y="72"/>
                    <a:pt x="322" y="71"/>
                    <a:pt x="322" y="71"/>
                  </a:cubicBezTo>
                  <a:cubicBezTo>
                    <a:pt x="319" y="70"/>
                    <a:pt x="318" y="70"/>
                    <a:pt x="318" y="70"/>
                  </a:cubicBezTo>
                  <a:cubicBezTo>
                    <a:pt x="317" y="67"/>
                    <a:pt x="316" y="67"/>
                    <a:pt x="316" y="67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6" y="63"/>
                    <a:pt x="317" y="61"/>
                    <a:pt x="317" y="59"/>
                  </a:cubicBezTo>
                  <a:cubicBezTo>
                    <a:pt x="317" y="57"/>
                    <a:pt x="317" y="57"/>
                    <a:pt x="316" y="57"/>
                  </a:cubicBezTo>
                  <a:cubicBezTo>
                    <a:pt x="315" y="56"/>
                    <a:pt x="314" y="55"/>
                    <a:pt x="314" y="55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312" y="53"/>
                    <a:pt x="312" y="49"/>
                    <a:pt x="312" y="49"/>
                  </a:cubicBezTo>
                  <a:cubicBezTo>
                    <a:pt x="312" y="47"/>
                    <a:pt x="309" y="44"/>
                    <a:pt x="308" y="43"/>
                  </a:cubicBezTo>
                  <a:cubicBezTo>
                    <a:pt x="307" y="43"/>
                    <a:pt x="307" y="40"/>
                    <a:pt x="307" y="40"/>
                  </a:cubicBezTo>
                  <a:cubicBezTo>
                    <a:pt x="312" y="38"/>
                    <a:pt x="312" y="38"/>
                    <a:pt x="312" y="38"/>
                  </a:cubicBezTo>
                  <a:close/>
                  <a:moveTo>
                    <a:pt x="269" y="391"/>
                  </a:moveTo>
                  <a:cubicBezTo>
                    <a:pt x="270" y="386"/>
                    <a:pt x="274" y="393"/>
                    <a:pt x="278" y="394"/>
                  </a:cubicBezTo>
                  <a:cubicBezTo>
                    <a:pt x="281" y="395"/>
                    <a:pt x="281" y="395"/>
                    <a:pt x="290" y="395"/>
                  </a:cubicBezTo>
                  <a:cubicBezTo>
                    <a:pt x="299" y="397"/>
                    <a:pt x="296" y="396"/>
                    <a:pt x="296" y="396"/>
                  </a:cubicBezTo>
                  <a:cubicBezTo>
                    <a:pt x="296" y="392"/>
                    <a:pt x="296" y="392"/>
                    <a:pt x="296" y="392"/>
                  </a:cubicBezTo>
                  <a:cubicBezTo>
                    <a:pt x="296" y="392"/>
                    <a:pt x="300" y="395"/>
                    <a:pt x="303" y="397"/>
                  </a:cubicBezTo>
                  <a:cubicBezTo>
                    <a:pt x="306" y="400"/>
                    <a:pt x="309" y="398"/>
                    <a:pt x="311" y="398"/>
                  </a:cubicBezTo>
                  <a:cubicBezTo>
                    <a:pt x="313" y="398"/>
                    <a:pt x="313" y="406"/>
                    <a:pt x="313" y="406"/>
                  </a:cubicBezTo>
                  <a:cubicBezTo>
                    <a:pt x="313" y="408"/>
                    <a:pt x="312" y="408"/>
                    <a:pt x="311" y="409"/>
                  </a:cubicBezTo>
                  <a:cubicBezTo>
                    <a:pt x="290" y="418"/>
                    <a:pt x="268" y="423"/>
                    <a:pt x="244" y="425"/>
                  </a:cubicBezTo>
                  <a:cubicBezTo>
                    <a:pt x="215" y="426"/>
                    <a:pt x="187" y="422"/>
                    <a:pt x="161" y="412"/>
                  </a:cubicBezTo>
                  <a:cubicBezTo>
                    <a:pt x="163" y="412"/>
                    <a:pt x="166" y="412"/>
                    <a:pt x="167" y="412"/>
                  </a:cubicBezTo>
                  <a:cubicBezTo>
                    <a:pt x="168" y="413"/>
                    <a:pt x="175" y="407"/>
                    <a:pt x="177" y="407"/>
                  </a:cubicBezTo>
                  <a:cubicBezTo>
                    <a:pt x="178" y="407"/>
                    <a:pt x="181" y="406"/>
                    <a:pt x="183" y="406"/>
                  </a:cubicBezTo>
                  <a:cubicBezTo>
                    <a:pt x="184" y="405"/>
                    <a:pt x="189" y="406"/>
                    <a:pt x="192" y="407"/>
                  </a:cubicBezTo>
                  <a:cubicBezTo>
                    <a:pt x="195" y="407"/>
                    <a:pt x="196" y="408"/>
                    <a:pt x="200" y="411"/>
                  </a:cubicBezTo>
                  <a:cubicBezTo>
                    <a:pt x="203" y="414"/>
                    <a:pt x="203" y="411"/>
                    <a:pt x="206" y="411"/>
                  </a:cubicBezTo>
                  <a:cubicBezTo>
                    <a:pt x="208" y="411"/>
                    <a:pt x="214" y="411"/>
                    <a:pt x="214" y="411"/>
                  </a:cubicBezTo>
                  <a:cubicBezTo>
                    <a:pt x="211" y="403"/>
                    <a:pt x="211" y="404"/>
                    <a:pt x="211" y="404"/>
                  </a:cubicBezTo>
                  <a:cubicBezTo>
                    <a:pt x="211" y="404"/>
                    <a:pt x="214" y="403"/>
                    <a:pt x="218" y="402"/>
                  </a:cubicBezTo>
                  <a:cubicBezTo>
                    <a:pt x="221" y="402"/>
                    <a:pt x="221" y="405"/>
                    <a:pt x="222" y="407"/>
                  </a:cubicBezTo>
                  <a:cubicBezTo>
                    <a:pt x="224" y="410"/>
                    <a:pt x="224" y="410"/>
                    <a:pt x="226" y="414"/>
                  </a:cubicBezTo>
                  <a:cubicBezTo>
                    <a:pt x="228" y="417"/>
                    <a:pt x="236" y="411"/>
                    <a:pt x="240" y="410"/>
                  </a:cubicBezTo>
                  <a:cubicBezTo>
                    <a:pt x="243" y="409"/>
                    <a:pt x="245" y="409"/>
                    <a:pt x="247" y="408"/>
                  </a:cubicBezTo>
                  <a:cubicBezTo>
                    <a:pt x="250" y="406"/>
                    <a:pt x="246" y="406"/>
                    <a:pt x="246" y="406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1" y="397"/>
                    <a:pt x="231" y="397"/>
                    <a:pt x="231" y="397"/>
                  </a:cubicBezTo>
                  <a:cubicBezTo>
                    <a:pt x="231" y="397"/>
                    <a:pt x="233" y="392"/>
                    <a:pt x="234" y="392"/>
                  </a:cubicBezTo>
                  <a:cubicBezTo>
                    <a:pt x="237" y="391"/>
                    <a:pt x="237" y="394"/>
                    <a:pt x="239" y="395"/>
                  </a:cubicBezTo>
                  <a:cubicBezTo>
                    <a:pt x="240" y="397"/>
                    <a:pt x="254" y="395"/>
                    <a:pt x="254" y="395"/>
                  </a:cubicBezTo>
                  <a:cubicBezTo>
                    <a:pt x="254" y="395"/>
                    <a:pt x="263" y="397"/>
                    <a:pt x="267" y="395"/>
                  </a:cubicBezTo>
                  <a:cubicBezTo>
                    <a:pt x="271" y="393"/>
                    <a:pt x="267" y="395"/>
                    <a:pt x="269" y="391"/>
                  </a:cubicBezTo>
                  <a:close/>
                  <a:moveTo>
                    <a:pt x="214" y="19"/>
                  </a:moveTo>
                  <a:cubicBezTo>
                    <a:pt x="214" y="19"/>
                    <a:pt x="214" y="19"/>
                    <a:pt x="215" y="19"/>
                  </a:cubicBezTo>
                  <a:cubicBezTo>
                    <a:pt x="214" y="19"/>
                    <a:pt x="214" y="18"/>
                    <a:pt x="214" y="18"/>
                  </a:cubicBezTo>
                  <a:cubicBezTo>
                    <a:pt x="214" y="19"/>
                    <a:pt x="216" y="21"/>
                    <a:pt x="218" y="22"/>
                  </a:cubicBezTo>
                  <a:cubicBezTo>
                    <a:pt x="218" y="24"/>
                    <a:pt x="216" y="23"/>
                    <a:pt x="216" y="23"/>
                  </a:cubicBezTo>
                  <a:cubicBezTo>
                    <a:pt x="216" y="23"/>
                    <a:pt x="207" y="28"/>
                    <a:pt x="207" y="29"/>
                  </a:cubicBezTo>
                  <a:cubicBezTo>
                    <a:pt x="207" y="31"/>
                    <a:pt x="211" y="32"/>
                    <a:pt x="218" y="31"/>
                  </a:cubicBezTo>
                  <a:cubicBezTo>
                    <a:pt x="226" y="30"/>
                    <a:pt x="222" y="32"/>
                    <a:pt x="231" y="26"/>
                  </a:cubicBezTo>
                  <a:cubicBezTo>
                    <a:pt x="241" y="21"/>
                    <a:pt x="240" y="34"/>
                    <a:pt x="245" y="37"/>
                  </a:cubicBezTo>
                  <a:cubicBezTo>
                    <a:pt x="249" y="40"/>
                    <a:pt x="250" y="41"/>
                    <a:pt x="252" y="47"/>
                  </a:cubicBezTo>
                  <a:cubicBezTo>
                    <a:pt x="255" y="53"/>
                    <a:pt x="252" y="47"/>
                    <a:pt x="246" y="51"/>
                  </a:cubicBezTo>
                  <a:cubicBezTo>
                    <a:pt x="240" y="55"/>
                    <a:pt x="243" y="52"/>
                    <a:pt x="240" y="52"/>
                  </a:cubicBezTo>
                  <a:cubicBezTo>
                    <a:pt x="237" y="52"/>
                    <a:pt x="228" y="50"/>
                    <a:pt x="225" y="50"/>
                  </a:cubicBezTo>
                  <a:cubicBezTo>
                    <a:pt x="222" y="50"/>
                    <a:pt x="221" y="50"/>
                    <a:pt x="222" y="60"/>
                  </a:cubicBezTo>
                  <a:cubicBezTo>
                    <a:pt x="223" y="69"/>
                    <a:pt x="222" y="60"/>
                    <a:pt x="209" y="67"/>
                  </a:cubicBezTo>
                  <a:cubicBezTo>
                    <a:pt x="195" y="75"/>
                    <a:pt x="211" y="74"/>
                    <a:pt x="201" y="77"/>
                  </a:cubicBezTo>
                  <a:cubicBezTo>
                    <a:pt x="190" y="80"/>
                    <a:pt x="203" y="79"/>
                    <a:pt x="210" y="82"/>
                  </a:cubicBezTo>
                  <a:cubicBezTo>
                    <a:pt x="219" y="86"/>
                    <a:pt x="215" y="82"/>
                    <a:pt x="221" y="89"/>
                  </a:cubicBezTo>
                  <a:cubicBezTo>
                    <a:pt x="226" y="95"/>
                    <a:pt x="220" y="93"/>
                    <a:pt x="217" y="95"/>
                  </a:cubicBezTo>
                  <a:cubicBezTo>
                    <a:pt x="215" y="96"/>
                    <a:pt x="209" y="95"/>
                    <a:pt x="207" y="93"/>
                  </a:cubicBezTo>
                  <a:cubicBezTo>
                    <a:pt x="204" y="91"/>
                    <a:pt x="203" y="92"/>
                    <a:pt x="203" y="92"/>
                  </a:cubicBezTo>
                  <a:cubicBezTo>
                    <a:pt x="203" y="92"/>
                    <a:pt x="197" y="87"/>
                    <a:pt x="190" y="91"/>
                  </a:cubicBezTo>
                  <a:cubicBezTo>
                    <a:pt x="185" y="95"/>
                    <a:pt x="190" y="91"/>
                    <a:pt x="189" y="89"/>
                  </a:cubicBezTo>
                  <a:cubicBezTo>
                    <a:pt x="187" y="88"/>
                    <a:pt x="185" y="89"/>
                    <a:pt x="183" y="87"/>
                  </a:cubicBezTo>
                  <a:cubicBezTo>
                    <a:pt x="181" y="85"/>
                    <a:pt x="176" y="84"/>
                    <a:pt x="162" y="90"/>
                  </a:cubicBezTo>
                  <a:cubicBezTo>
                    <a:pt x="148" y="96"/>
                    <a:pt x="162" y="94"/>
                    <a:pt x="156" y="97"/>
                  </a:cubicBezTo>
                  <a:cubicBezTo>
                    <a:pt x="150" y="101"/>
                    <a:pt x="153" y="99"/>
                    <a:pt x="153" y="95"/>
                  </a:cubicBezTo>
                  <a:cubicBezTo>
                    <a:pt x="152" y="92"/>
                    <a:pt x="151" y="86"/>
                    <a:pt x="150" y="86"/>
                  </a:cubicBezTo>
                  <a:cubicBezTo>
                    <a:pt x="147" y="84"/>
                    <a:pt x="146" y="86"/>
                    <a:pt x="144" y="88"/>
                  </a:cubicBezTo>
                  <a:cubicBezTo>
                    <a:pt x="140" y="90"/>
                    <a:pt x="134" y="76"/>
                    <a:pt x="128" y="79"/>
                  </a:cubicBezTo>
                  <a:cubicBezTo>
                    <a:pt x="122" y="83"/>
                    <a:pt x="126" y="81"/>
                    <a:pt x="120" y="86"/>
                  </a:cubicBezTo>
                  <a:cubicBezTo>
                    <a:pt x="114" y="90"/>
                    <a:pt x="120" y="92"/>
                    <a:pt x="124" y="95"/>
                  </a:cubicBezTo>
                  <a:cubicBezTo>
                    <a:pt x="127" y="98"/>
                    <a:pt x="125" y="93"/>
                    <a:pt x="131" y="91"/>
                  </a:cubicBezTo>
                  <a:cubicBezTo>
                    <a:pt x="136" y="89"/>
                    <a:pt x="133" y="92"/>
                    <a:pt x="142" y="99"/>
                  </a:cubicBezTo>
                  <a:cubicBezTo>
                    <a:pt x="150" y="106"/>
                    <a:pt x="142" y="99"/>
                    <a:pt x="140" y="104"/>
                  </a:cubicBezTo>
                  <a:cubicBezTo>
                    <a:pt x="139" y="108"/>
                    <a:pt x="134" y="102"/>
                    <a:pt x="130" y="104"/>
                  </a:cubicBezTo>
                  <a:cubicBezTo>
                    <a:pt x="126" y="106"/>
                    <a:pt x="127" y="105"/>
                    <a:pt x="121" y="107"/>
                  </a:cubicBezTo>
                  <a:cubicBezTo>
                    <a:pt x="115" y="108"/>
                    <a:pt x="121" y="107"/>
                    <a:pt x="121" y="111"/>
                  </a:cubicBezTo>
                  <a:cubicBezTo>
                    <a:pt x="119" y="115"/>
                    <a:pt x="118" y="111"/>
                    <a:pt x="112" y="115"/>
                  </a:cubicBezTo>
                  <a:cubicBezTo>
                    <a:pt x="106" y="118"/>
                    <a:pt x="110" y="116"/>
                    <a:pt x="112" y="121"/>
                  </a:cubicBezTo>
                  <a:cubicBezTo>
                    <a:pt x="115" y="125"/>
                    <a:pt x="114" y="121"/>
                    <a:pt x="116" y="119"/>
                  </a:cubicBezTo>
                  <a:cubicBezTo>
                    <a:pt x="118" y="119"/>
                    <a:pt x="118" y="119"/>
                    <a:pt x="124" y="121"/>
                  </a:cubicBezTo>
                  <a:cubicBezTo>
                    <a:pt x="128" y="123"/>
                    <a:pt x="128" y="121"/>
                    <a:pt x="131" y="122"/>
                  </a:cubicBezTo>
                  <a:cubicBezTo>
                    <a:pt x="133" y="122"/>
                    <a:pt x="134" y="120"/>
                    <a:pt x="145" y="119"/>
                  </a:cubicBezTo>
                  <a:cubicBezTo>
                    <a:pt x="156" y="117"/>
                    <a:pt x="145" y="119"/>
                    <a:pt x="151" y="124"/>
                  </a:cubicBezTo>
                  <a:cubicBezTo>
                    <a:pt x="158" y="130"/>
                    <a:pt x="151" y="124"/>
                    <a:pt x="156" y="124"/>
                  </a:cubicBezTo>
                  <a:cubicBezTo>
                    <a:pt x="160" y="124"/>
                    <a:pt x="162" y="122"/>
                    <a:pt x="165" y="121"/>
                  </a:cubicBezTo>
                  <a:cubicBezTo>
                    <a:pt x="167" y="119"/>
                    <a:pt x="166" y="118"/>
                    <a:pt x="171" y="118"/>
                  </a:cubicBezTo>
                  <a:cubicBezTo>
                    <a:pt x="177" y="117"/>
                    <a:pt x="171" y="118"/>
                    <a:pt x="177" y="116"/>
                  </a:cubicBezTo>
                  <a:cubicBezTo>
                    <a:pt x="183" y="116"/>
                    <a:pt x="180" y="113"/>
                    <a:pt x="180" y="105"/>
                  </a:cubicBezTo>
                  <a:cubicBezTo>
                    <a:pt x="180" y="98"/>
                    <a:pt x="180" y="105"/>
                    <a:pt x="183" y="104"/>
                  </a:cubicBezTo>
                  <a:cubicBezTo>
                    <a:pt x="186" y="104"/>
                    <a:pt x="185" y="103"/>
                    <a:pt x="187" y="103"/>
                  </a:cubicBezTo>
                  <a:cubicBezTo>
                    <a:pt x="189" y="103"/>
                    <a:pt x="187" y="103"/>
                    <a:pt x="195" y="104"/>
                  </a:cubicBezTo>
                  <a:cubicBezTo>
                    <a:pt x="204" y="105"/>
                    <a:pt x="198" y="105"/>
                    <a:pt x="201" y="104"/>
                  </a:cubicBezTo>
                  <a:cubicBezTo>
                    <a:pt x="204" y="104"/>
                    <a:pt x="204" y="105"/>
                    <a:pt x="209" y="105"/>
                  </a:cubicBezTo>
                  <a:cubicBezTo>
                    <a:pt x="213" y="106"/>
                    <a:pt x="212" y="105"/>
                    <a:pt x="215" y="105"/>
                  </a:cubicBezTo>
                  <a:cubicBezTo>
                    <a:pt x="216" y="106"/>
                    <a:pt x="221" y="110"/>
                    <a:pt x="224" y="113"/>
                  </a:cubicBezTo>
                  <a:cubicBezTo>
                    <a:pt x="227" y="116"/>
                    <a:pt x="231" y="118"/>
                    <a:pt x="236" y="116"/>
                  </a:cubicBezTo>
                  <a:cubicBezTo>
                    <a:pt x="240" y="116"/>
                    <a:pt x="239" y="118"/>
                    <a:pt x="240" y="119"/>
                  </a:cubicBezTo>
                  <a:cubicBezTo>
                    <a:pt x="243" y="120"/>
                    <a:pt x="245" y="125"/>
                    <a:pt x="246" y="127"/>
                  </a:cubicBezTo>
                  <a:cubicBezTo>
                    <a:pt x="247" y="129"/>
                    <a:pt x="254" y="131"/>
                    <a:pt x="259" y="140"/>
                  </a:cubicBezTo>
                  <a:cubicBezTo>
                    <a:pt x="264" y="148"/>
                    <a:pt x="263" y="146"/>
                    <a:pt x="259" y="158"/>
                  </a:cubicBezTo>
                  <a:cubicBezTo>
                    <a:pt x="254" y="170"/>
                    <a:pt x="262" y="161"/>
                    <a:pt x="262" y="167"/>
                  </a:cubicBezTo>
                  <a:cubicBezTo>
                    <a:pt x="263" y="173"/>
                    <a:pt x="264" y="170"/>
                    <a:pt x="266" y="175"/>
                  </a:cubicBezTo>
                  <a:cubicBezTo>
                    <a:pt x="268" y="180"/>
                    <a:pt x="266" y="175"/>
                    <a:pt x="261" y="181"/>
                  </a:cubicBezTo>
                  <a:cubicBezTo>
                    <a:pt x="256" y="187"/>
                    <a:pt x="261" y="181"/>
                    <a:pt x="258" y="185"/>
                  </a:cubicBezTo>
                  <a:cubicBezTo>
                    <a:pt x="255" y="189"/>
                    <a:pt x="257" y="188"/>
                    <a:pt x="257" y="192"/>
                  </a:cubicBezTo>
                  <a:cubicBezTo>
                    <a:pt x="257" y="197"/>
                    <a:pt x="256" y="195"/>
                    <a:pt x="251" y="198"/>
                  </a:cubicBezTo>
                  <a:cubicBezTo>
                    <a:pt x="247" y="200"/>
                    <a:pt x="249" y="200"/>
                    <a:pt x="248" y="205"/>
                  </a:cubicBezTo>
                  <a:cubicBezTo>
                    <a:pt x="246" y="210"/>
                    <a:pt x="245" y="206"/>
                    <a:pt x="241" y="209"/>
                  </a:cubicBezTo>
                  <a:cubicBezTo>
                    <a:pt x="237" y="212"/>
                    <a:pt x="230" y="211"/>
                    <a:pt x="224" y="211"/>
                  </a:cubicBezTo>
                  <a:cubicBezTo>
                    <a:pt x="218" y="211"/>
                    <a:pt x="217" y="212"/>
                    <a:pt x="213" y="210"/>
                  </a:cubicBezTo>
                  <a:cubicBezTo>
                    <a:pt x="208" y="208"/>
                    <a:pt x="203" y="209"/>
                    <a:pt x="200" y="207"/>
                  </a:cubicBezTo>
                  <a:cubicBezTo>
                    <a:pt x="198" y="205"/>
                    <a:pt x="195" y="206"/>
                    <a:pt x="193" y="206"/>
                  </a:cubicBezTo>
                  <a:cubicBezTo>
                    <a:pt x="192" y="208"/>
                    <a:pt x="193" y="210"/>
                    <a:pt x="189" y="214"/>
                  </a:cubicBezTo>
                  <a:cubicBezTo>
                    <a:pt x="185" y="217"/>
                    <a:pt x="185" y="213"/>
                    <a:pt x="182" y="212"/>
                  </a:cubicBezTo>
                  <a:cubicBezTo>
                    <a:pt x="179" y="212"/>
                    <a:pt x="172" y="218"/>
                    <a:pt x="172" y="218"/>
                  </a:cubicBezTo>
                  <a:cubicBezTo>
                    <a:pt x="172" y="218"/>
                    <a:pt x="173" y="221"/>
                    <a:pt x="175" y="228"/>
                  </a:cubicBezTo>
                  <a:cubicBezTo>
                    <a:pt x="177" y="234"/>
                    <a:pt x="175" y="228"/>
                    <a:pt x="175" y="232"/>
                  </a:cubicBezTo>
                  <a:cubicBezTo>
                    <a:pt x="175" y="235"/>
                    <a:pt x="175" y="246"/>
                    <a:pt x="175" y="246"/>
                  </a:cubicBezTo>
                  <a:cubicBezTo>
                    <a:pt x="175" y="246"/>
                    <a:pt x="173" y="249"/>
                    <a:pt x="171" y="253"/>
                  </a:cubicBezTo>
                  <a:cubicBezTo>
                    <a:pt x="168" y="258"/>
                    <a:pt x="168" y="256"/>
                    <a:pt x="168" y="258"/>
                  </a:cubicBezTo>
                  <a:cubicBezTo>
                    <a:pt x="167" y="260"/>
                    <a:pt x="163" y="264"/>
                    <a:pt x="162" y="266"/>
                  </a:cubicBezTo>
                  <a:cubicBezTo>
                    <a:pt x="162" y="269"/>
                    <a:pt x="162" y="270"/>
                    <a:pt x="162" y="274"/>
                  </a:cubicBezTo>
                  <a:cubicBezTo>
                    <a:pt x="161" y="278"/>
                    <a:pt x="165" y="278"/>
                    <a:pt x="169" y="281"/>
                  </a:cubicBezTo>
                  <a:cubicBezTo>
                    <a:pt x="172" y="284"/>
                    <a:pt x="171" y="285"/>
                    <a:pt x="172" y="292"/>
                  </a:cubicBezTo>
                  <a:cubicBezTo>
                    <a:pt x="174" y="298"/>
                    <a:pt x="172" y="292"/>
                    <a:pt x="175" y="298"/>
                  </a:cubicBezTo>
                  <a:cubicBezTo>
                    <a:pt x="178" y="304"/>
                    <a:pt x="175" y="300"/>
                    <a:pt x="171" y="304"/>
                  </a:cubicBezTo>
                  <a:cubicBezTo>
                    <a:pt x="168" y="308"/>
                    <a:pt x="168" y="306"/>
                    <a:pt x="166" y="313"/>
                  </a:cubicBezTo>
                  <a:cubicBezTo>
                    <a:pt x="163" y="319"/>
                    <a:pt x="165" y="315"/>
                    <a:pt x="165" y="321"/>
                  </a:cubicBezTo>
                  <a:cubicBezTo>
                    <a:pt x="165" y="326"/>
                    <a:pt x="165" y="321"/>
                    <a:pt x="165" y="327"/>
                  </a:cubicBezTo>
                  <a:cubicBezTo>
                    <a:pt x="165" y="333"/>
                    <a:pt x="165" y="327"/>
                    <a:pt x="162" y="334"/>
                  </a:cubicBezTo>
                  <a:cubicBezTo>
                    <a:pt x="159" y="343"/>
                    <a:pt x="162" y="338"/>
                    <a:pt x="158" y="345"/>
                  </a:cubicBezTo>
                  <a:cubicBezTo>
                    <a:pt x="155" y="353"/>
                    <a:pt x="158" y="345"/>
                    <a:pt x="156" y="345"/>
                  </a:cubicBezTo>
                  <a:cubicBezTo>
                    <a:pt x="153" y="345"/>
                    <a:pt x="146" y="342"/>
                    <a:pt x="145" y="341"/>
                  </a:cubicBezTo>
                  <a:cubicBezTo>
                    <a:pt x="143" y="340"/>
                    <a:pt x="133" y="336"/>
                    <a:pt x="130" y="336"/>
                  </a:cubicBezTo>
                  <a:cubicBezTo>
                    <a:pt x="127" y="336"/>
                    <a:pt x="128" y="330"/>
                    <a:pt x="128" y="330"/>
                  </a:cubicBezTo>
                  <a:cubicBezTo>
                    <a:pt x="118" y="323"/>
                    <a:pt x="117" y="323"/>
                    <a:pt x="117" y="323"/>
                  </a:cubicBezTo>
                  <a:cubicBezTo>
                    <a:pt x="109" y="312"/>
                    <a:pt x="108" y="312"/>
                    <a:pt x="108" y="312"/>
                  </a:cubicBezTo>
                  <a:cubicBezTo>
                    <a:pt x="108" y="312"/>
                    <a:pt x="108" y="306"/>
                    <a:pt x="108" y="305"/>
                  </a:cubicBezTo>
                  <a:cubicBezTo>
                    <a:pt x="108" y="304"/>
                    <a:pt x="104" y="303"/>
                    <a:pt x="102" y="303"/>
                  </a:cubicBezTo>
                  <a:cubicBezTo>
                    <a:pt x="99" y="302"/>
                    <a:pt x="100" y="299"/>
                    <a:pt x="99" y="298"/>
                  </a:cubicBezTo>
                  <a:cubicBezTo>
                    <a:pt x="98" y="296"/>
                    <a:pt x="94" y="291"/>
                    <a:pt x="90" y="290"/>
                  </a:cubicBezTo>
                  <a:cubicBezTo>
                    <a:pt x="86" y="290"/>
                    <a:pt x="93" y="282"/>
                    <a:pt x="93" y="282"/>
                  </a:cubicBezTo>
                  <a:cubicBezTo>
                    <a:pt x="93" y="282"/>
                    <a:pt x="87" y="279"/>
                    <a:pt x="86" y="275"/>
                  </a:cubicBezTo>
                  <a:cubicBezTo>
                    <a:pt x="85" y="271"/>
                    <a:pt x="86" y="263"/>
                    <a:pt x="86" y="261"/>
                  </a:cubicBezTo>
                  <a:cubicBezTo>
                    <a:pt x="87" y="259"/>
                    <a:pt x="86" y="252"/>
                    <a:pt x="86" y="252"/>
                  </a:cubicBezTo>
                  <a:cubicBezTo>
                    <a:pt x="81" y="246"/>
                    <a:pt x="81" y="246"/>
                    <a:pt x="81" y="246"/>
                  </a:cubicBezTo>
                  <a:cubicBezTo>
                    <a:pt x="81" y="246"/>
                    <a:pt x="80" y="237"/>
                    <a:pt x="78" y="236"/>
                  </a:cubicBezTo>
                  <a:cubicBezTo>
                    <a:pt x="77" y="235"/>
                    <a:pt x="74" y="229"/>
                    <a:pt x="71" y="229"/>
                  </a:cubicBezTo>
                  <a:cubicBezTo>
                    <a:pt x="69" y="229"/>
                    <a:pt x="69" y="214"/>
                    <a:pt x="69" y="214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2" y="198"/>
                    <a:pt x="62" y="197"/>
                  </a:cubicBezTo>
                  <a:cubicBezTo>
                    <a:pt x="62" y="195"/>
                    <a:pt x="66" y="191"/>
                    <a:pt x="66" y="191"/>
                  </a:cubicBezTo>
                  <a:cubicBezTo>
                    <a:pt x="66" y="191"/>
                    <a:pt x="70" y="191"/>
                    <a:pt x="73" y="192"/>
                  </a:cubicBezTo>
                  <a:cubicBezTo>
                    <a:pt x="77" y="194"/>
                    <a:pt x="75" y="192"/>
                    <a:pt x="78" y="193"/>
                  </a:cubicBezTo>
                  <a:cubicBezTo>
                    <a:pt x="80" y="194"/>
                    <a:pt x="80" y="192"/>
                    <a:pt x="83" y="191"/>
                  </a:cubicBezTo>
                  <a:cubicBezTo>
                    <a:pt x="87" y="189"/>
                    <a:pt x="83" y="186"/>
                    <a:pt x="83" y="184"/>
                  </a:cubicBezTo>
                  <a:cubicBezTo>
                    <a:pt x="82" y="182"/>
                    <a:pt x="88" y="182"/>
                    <a:pt x="89" y="181"/>
                  </a:cubicBezTo>
                  <a:cubicBezTo>
                    <a:pt x="92" y="180"/>
                    <a:pt x="92" y="174"/>
                    <a:pt x="93" y="173"/>
                  </a:cubicBezTo>
                  <a:cubicBezTo>
                    <a:pt x="94" y="171"/>
                    <a:pt x="95" y="169"/>
                    <a:pt x="97" y="165"/>
                  </a:cubicBezTo>
                  <a:cubicBezTo>
                    <a:pt x="98" y="160"/>
                    <a:pt x="100" y="162"/>
                    <a:pt x="102" y="161"/>
                  </a:cubicBezTo>
                  <a:cubicBezTo>
                    <a:pt x="104" y="160"/>
                    <a:pt x="101" y="156"/>
                    <a:pt x="103" y="150"/>
                  </a:cubicBezTo>
                  <a:cubicBezTo>
                    <a:pt x="106" y="145"/>
                    <a:pt x="97" y="149"/>
                    <a:pt x="97" y="149"/>
                  </a:cubicBezTo>
                  <a:cubicBezTo>
                    <a:pt x="97" y="149"/>
                    <a:pt x="97" y="149"/>
                    <a:pt x="94" y="153"/>
                  </a:cubicBezTo>
                  <a:cubicBezTo>
                    <a:pt x="90" y="156"/>
                    <a:pt x="93" y="155"/>
                    <a:pt x="91" y="159"/>
                  </a:cubicBezTo>
                  <a:cubicBezTo>
                    <a:pt x="88" y="163"/>
                    <a:pt x="90" y="166"/>
                    <a:pt x="89" y="168"/>
                  </a:cubicBezTo>
                  <a:cubicBezTo>
                    <a:pt x="88" y="169"/>
                    <a:pt x="82" y="170"/>
                    <a:pt x="80" y="174"/>
                  </a:cubicBezTo>
                  <a:cubicBezTo>
                    <a:pt x="78" y="177"/>
                    <a:pt x="75" y="182"/>
                    <a:pt x="75" y="182"/>
                  </a:cubicBezTo>
                  <a:cubicBezTo>
                    <a:pt x="75" y="182"/>
                    <a:pt x="65" y="180"/>
                    <a:pt x="62" y="179"/>
                  </a:cubicBezTo>
                  <a:cubicBezTo>
                    <a:pt x="60" y="179"/>
                    <a:pt x="59" y="173"/>
                    <a:pt x="59" y="173"/>
                  </a:cubicBezTo>
                  <a:cubicBezTo>
                    <a:pt x="59" y="173"/>
                    <a:pt x="56" y="167"/>
                    <a:pt x="56" y="165"/>
                  </a:cubicBezTo>
                  <a:cubicBezTo>
                    <a:pt x="56" y="163"/>
                    <a:pt x="59" y="156"/>
                    <a:pt x="59" y="156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8" y="148"/>
                    <a:pt x="62" y="144"/>
                    <a:pt x="61" y="142"/>
                  </a:cubicBezTo>
                  <a:cubicBezTo>
                    <a:pt x="60" y="139"/>
                    <a:pt x="61" y="142"/>
                    <a:pt x="59" y="142"/>
                  </a:cubicBezTo>
                  <a:cubicBezTo>
                    <a:pt x="57" y="143"/>
                    <a:pt x="53" y="144"/>
                    <a:pt x="51" y="145"/>
                  </a:cubicBezTo>
                  <a:cubicBezTo>
                    <a:pt x="50" y="148"/>
                    <a:pt x="48" y="154"/>
                    <a:pt x="47" y="156"/>
                  </a:cubicBezTo>
                  <a:cubicBezTo>
                    <a:pt x="45" y="158"/>
                    <a:pt x="44" y="157"/>
                    <a:pt x="42" y="161"/>
                  </a:cubicBezTo>
                  <a:cubicBezTo>
                    <a:pt x="41" y="164"/>
                    <a:pt x="40" y="163"/>
                    <a:pt x="39" y="164"/>
                  </a:cubicBezTo>
                  <a:cubicBezTo>
                    <a:pt x="62" y="85"/>
                    <a:pt x="130" y="26"/>
                    <a:pt x="214" y="18"/>
                  </a:cubicBezTo>
                  <a:cubicBezTo>
                    <a:pt x="214" y="18"/>
                    <a:pt x="214" y="19"/>
                    <a:pt x="2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1" name="Freeform 19"/>
            <p:cNvSpPr>
              <a:spLocks noEditPoints="1"/>
            </p:cNvSpPr>
            <p:nvPr userDrawn="1"/>
          </p:nvSpPr>
          <p:spPr bwMode="auto">
            <a:xfrm>
              <a:off x="41275" y="3959226"/>
              <a:ext cx="1997075" cy="1141413"/>
            </a:xfrm>
            <a:custGeom>
              <a:avLst/>
              <a:gdLst>
                <a:gd name="T0" fmla="*/ 29 w 629"/>
                <a:gd name="T1" fmla="*/ 145 h 359"/>
                <a:gd name="T2" fmla="*/ 81 w 629"/>
                <a:gd name="T3" fmla="*/ 125 h 359"/>
                <a:gd name="T4" fmla="*/ 139 w 629"/>
                <a:gd name="T5" fmla="*/ 191 h 359"/>
                <a:gd name="T6" fmla="*/ 318 w 629"/>
                <a:gd name="T7" fmla="*/ 133 h 359"/>
                <a:gd name="T8" fmla="*/ 326 w 629"/>
                <a:gd name="T9" fmla="*/ 127 h 359"/>
                <a:gd name="T10" fmla="*/ 346 w 629"/>
                <a:gd name="T11" fmla="*/ 133 h 359"/>
                <a:gd name="T12" fmla="*/ 365 w 629"/>
                <a:gd name="T13" fmla="*/ 140 h 359"/>
                <a:gd name="T14" fmla="*/ 367 w 629"/>
                <a:gd name="T15" fmla="*/ 151 h 359"/>
                <a:gd name="T16" fmla="*/ 471 w 629"/>
                <a:gd name="T17" fmla="*/ 310 h 359"/>
                <a:gd name="T18" fmla="*/ 556 w 629"/>
                <a:gd name="T19" fmla="*/ 297 h 359"/>
                <a:gd name="T20" fmla="*/ 583 w 629"/>
                <a:gd name="T21" fmla="*/ 344 h 359"/>
                <a:gd name="T22" fmla="*/ 614 w 629"/>
                <a:gd name="T23" fmla="*/ 347 h 359"/>
                <a:gd name="T24" fmla="*/ 601 w 629"/>
                <a:gd name="T25" fmla="*/ 298 h 359"/>
                <a:gd name="T26" fmla="*/ 580 w 629"/>
                <a:gd name="T27" fmla="*/ 270 h 359"/>
                <a:gd name="T28" fmla="*/ 614 w 629"/>
                <a:gd name="T29" fmla="*/ 239 h 359"/>
                <a:gd name="T30" fmla="*/ 629 w 629"/>
                <a:gd name="T31" fmla="*/ 194 h 359"/>
                <a:gd name="T32" fmla="*/ 559 w 629"/>
                <a:gd name="T33" fmla="*/ 152 h 359"/>
                <a:gd name="T34" fmla="*/ 419 w 629"/>
                <a:gd name="T35" fmla="*/ 102 h 359"/>
                <a:gd name="T36" fmla="*/ 360 w 629"/>
                <a:gd name="T37" fmla="*/ 92 h 359"/>
                <a:gd name="T38" fmla="*/ 308 w 629"/>
                <a:gd name="T39" fmla="*/ 63 h 359"/>
                <a:gd name="T40" fmla="*/ 169 w 629"/>
                <a:gd name="T41" fmla="*/ 12 h 359"/>
                <a:gd name="T42" fmla="*/ 88 w 629"/>
                <a:gd name="T43" fmla="*/ 0 h 359"/>
                <a:gd name="T44" fmla="*/ 72 w 629"/>
                <a:gd name="T45" fmla="*/ 45 h 359"/>
                <a:gd name="T46" fmla="*/ 79 w 629"/>
                <a:gd name="T47" fmla="*/ 90 h 359"/>
                <a:gd name="T48" fmla="*/ 44 w 629"/>
                <a:gd name="T49" fmla="*/ 98 h 359"/>
                <a:gd name="T50" fmla="*/ 4 w 629"/>
                <a:gd name="T51" fmla="*/ 128 h 359"/>
                <a:gd name="T52" fmla="*/ 29 w 629"/>
                <a:gd name="T53" fmla="*/ 145 h 359"/>
                <a:gd name="T54" fmla="*/ 565 w 629"/>
                <a:gd name="T55" fmla="*/ 251 h 359"/>
                <a:gd name="T56" fmla="*/ 531 w 629"/>
                <a:gd name="T57" fmla="*/ 206 h 359"/>
                <a:gd name="T58" fmla="*/ 574 w 629"/>
                <a:gd name="T59" fmla="*/ 223 h 359"/>
                <a:gd name="T60" fmla="*/ 565 w 629"/>
                <a:gd name="T61" fmla="*/ 251 h 359"/>
                <a:gd name="T62" fmla="*/ 470 w 629"/>
                <a:gd name="T63" fmla="*/ 131 h 359"/>
                <a:gd name="T64" fmla="*/ 568 w 629"/>
                <a:gd name="T65" fmla="*/ 180 h 359"/>
                <a:gd name="T66" fmla="*/ 416 w 629"/>
                <a:gd name="T67" fmla="*/ 131 h 359"/>
                <a:gd name="T68" fmla="*/ 470 w 629"/>
                <a:gd name="T69" fmla="*/ 131 h 359"/>
                <a:gd name="T70" fmla="*/ 393 w 629"/>
                <a:gd name="T71" fmla="*/ 151 h 359"/>
                <a:gd name="T72" fmla="*/ 497 w 629"/>
                <a:gd name="T73" fmla="*/ 193 h 359"/>
                <a:gd name="T74" fmla="*/ 548 w 629"/>
                <a:gd name="T75" fmla="*/ 282 h 359"/>
                <a:gd name="T76" fmla="*/ 537 w 629"/>
                <a:gd name="T77" fmla="*/ 293 h 359"/>
                <a:gd name="T78" fmla="*/ 442 w 629"/>
                <a:gd name="T79" fmla="*/ 286 h 359"/>
                <a:gd name="T80" fmla="*/ 393 w 629"/>
                <a:gd name="T81" fmla="*/ 151 h 359"/>
                <a:gd name="T82" fmla="*/ 251 w 629"/>
                <a:gd name="T83" fmla="*/ 52 h 359"/>
                <a:gd name="T84" fmla="*/ 293 w 629"/>
                <a:gd name="T85" fmla="*/ 87 h 359"/>
                <a:gd name="T86" fmla="*/ 144 w 629"/>
                <a:gd name="T87" fmla="*/ 27 h 359"/>
                <a:gd name="T88" fmla="*/ 251 w 629"/>
                <a:gd name="T89" fmla="*/ 52 h 359"/>
                <a:gd name="T90" fmla="*/ 113 w 629"/>
                <a:gd name="T91" fmla="*/ 58 h 359"/>
                <a:gd name="T92" fmla="*/ 156 w 629"/>
                <a:gd name="T93" fmla="*/ 72 h 359"/>
                <a:gd name="T94" fmla="*/ 103 w 629"/>
                <a:gd name="T95" fmla="*/ 84 h 359"/>
                <a:gd name="T96" fmla="*/ 113 w 629"/>
                <a:gd name="T97" fmla="*/ 58 h 359"/>
                <a:gd name="T98" fmla="*/ 96 w 629"/>
                <a:gd name="T99" fmla="*/ 119 h 359"/>
                <a:gd name="T100" fmla="*/ 191 w 629"/>
                <a:gd name="T101" fmla="*/ 82 h 359"/>
                <a:gd name="T102" fmla="*/ 298 w 629"/>
                <a:gd name="T103" fmla="*/ 117 h 359"/>
                <a:gd name="T104" fmla="*/ 176 w 629"/>
                <a:gd name="T105" fmla="*/ 191 h 359"/>
                <a:gd name="T106" fmla="*/ 98 w 629"/>
                <a:gd name="T107" fmla="*/ 136 h 359"/>
                <a:gd name="T108" fmla="*/ 96 w 629"/>
                <a:gd name="T109" fmla="*/ 11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359">
                  <a:moveTo>
                    <a:pt x="29" y="145"/>
                  </a:moveTo>
                  <a:cubicBezTo>
                    <a:pt x="36" y="144"/>
                    <a:pt x="57" y="136"/>
                    <a:pt x="81" y="125"/>
                  </a:cubicBezTo>
                  <a:cubicBezTo>
                    <a:pt x="84" y="148"/>
                    <a:pt x="95" y="170"/>
                    <a:pt x="139" y="191"/>
                  </a:cubicBezTo>
                  <a:cubicBezTo>
                    <a:pt x="203" y="221"/>
                    <a:pt x="270" y="235"/>
                    <a:pt x="318" y="133"/>
                  </a:cubicBezTo>
                  <a:cubicBezTo>
                    <a:pt x="318" y="133"/>
                    <a:pt x="321" y="130"/>
                    <a:pt x="326" y="127"/>
                  </a:cubicBezTo>
                  <a:cubicBezTo>
                    <a:pt x="333" y="129"/>
                    <a:pt x="339" y="131"/>
                    <a:pt x="346" y="133"/>
                  </a:cubicBezTo>
                  <a:cubicBezTo>
                    <a:pt x="352" y="136"/>
                    <a:pt x="358" y="138"/>
                    <a:pt x="365" y="140"/>
                  </a:cubicBezTo>
                  <a:cubicBezTo>
                    <a:pt x="367" y="146"/>
                    <a:pt x="367" y="151"/>
                    <a:pt x="367" y="151"/>
                  </a:cubicBezTo>
                  <a:cubicBezTo>
                    <a:pt x="341" y="260"/>
                    <a:pt x="403" y="292"/>
                    <a:pt x="471" y="310"/>
                  </a:cubicBezTo>
                  <a:cubicBezTo>
                    <a:pt x="518" y="322"/>
                    <a:pt x="540" y="312"/>
                    <a:pt x="556" y="297"/>
                  </a:cubicBezTo>
                  <a:cubicBezTo>
                    <a:pt x="568" y="320"/>
                    <a:pt x="579" y="339"/>
                    <a:pt x="583" y="344"/>
                  </a:cubicBezTo>
                  <a:cubicBezTo>
                    <a:pt x="597" y="359"/>
                    <a:pt x="614" y="347"/>
                    <a:pt x="614" y="347"/>
                  </a:cubicBezTo>
                  <a:cubicBezTo>
                    <a:pt x="628" y="335"/>
                    <a:pt x="623" y="324"/>
                    <a:pt x="601" y="298"/>
                  </a:cubicBezTo>
                  <a:cubicBezTo>
                    <a:pt x="595" y="291"/>
                    <a:pt x="588" y="282"/>
                    <a:pt x="580" y="270"/>
                  </a:cubicBezTo>
                  <a:cubicBezTo>
                    <a:pt x="599" y="249"/>
                    <a:pt x="614" y="239"/>
                    <a:pt x="614" y="239"/>
                  </a:cubicBezTo>
                  <a:cubicBezTo>
                    <a:pt x="629" y="194"/>
                    <a:pt x="629" y="194"/>
                    <a:pt x="629" y="194"/>
                  </a:cubicBezTo>
                  <a:cubicBezTo>
                    <a:pt x="629" y="194"/>
                    <a:pt x="605" y="181"/>
                    <a:pt x="559" y="152"/>
                  </a:cubicBezTo>
                  <a:cubicBezTo>
                    <a:pt x="512" y="124"/>
                    <a:pt x="451" y="104"/>
                    <a:pt x="419" y="102"/>
                  </a:cubicBezTo>
                  <a:cubicBezTo>
                    <a:pt x="393" y="101"/>
                    <a:pt x="369" y="95"/>
                    <a:pt x="360" y="92"/>
                  </a:cubicBezTo>
                  <a:cubicBezTo>
                    <a:pt x="352" y="89"/>
                    <a:pt x="329" y="78"/>
                    <a:pt x="308" y="63"/>
                  </a:cubicBezTo>
                  <a:cubicBezTo>
                    <a:pt x="282" y="43"/>
                    <a:pt x="223" y="19"/>
                    <a:pt x="169" y="12"/>
                  </a:cubicBezTo>
                  <a:cubicBezTo>
                    <a:pt x="115" y="5"/>
                    <a:pt x="88" y="0"/>
                    <a:pt x="88" y="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45"/>
                    <a:pt x="77" y="61"/>
                    <a:pt x="79" y="90"/>
                  </a:cubicBezTo>
                  <a:cubicBezTo>
                    <a:pt x="65" y="93"/>
                    <a:pt x="53" y="96"/>
                    <a:pt x="44" y="98"/>
                  </a:cubicBezTo>
                  <a:cubicBezTo>
                    <a:pt x="11" y="104"/>
                    <a:pt x="0" y="109"/>
                    <a:pt x="4" y="128"/>
                  </a:cubicBezTo>
                  <a:cubicBezTo>
                    <a:pt x="4" y="128"/>
                    <a:pt x="10" y="149"/>
                    <a:pt x="29" y="145"/>
                  </a:cubicBezTo>
                  <a:close/>
                  <a:moveTo>
                    <a:pt x="565" y="251"/>
                  </a:moveTo>
                  <a:cubicBezTo>
                    <a:pt x="554" y="236"/>
                    <a:pt x="542" y="219"/>
                    <a:pt x="531" y="206"/>
                  </a:cubicBezTo>
                  <a:cubicBezTo>
                    <a:pt x="547" y="213"/>
                    <a:pt x="562" y="218"/>
                    <a:pt x="574" y="223"/>
                  </a:cubicBezTo>
                  <a:cubicBezTo>
                    <a:pt x="572" y="232"/>
                    <a:pt x="568" y="242"/>
                    <a:pt x="565" y="251"/>
                  </a:cubicBezTo>
                  <a:close/>
                  <a:moveTo>
                    <a:pt x="470" y="131"/>
                  </a:moveTo>
                  <a:cubicBezTo>
                    <a:pt x="507" y="142"/>
                    <a:pt x="550" y="158"/>
                    <a:pt x="568" y="180"/>
                  </a:cubicBezTo>
                  <a:cubicBezTo>
                    <a:pt x="416" y="131"/>
                    <a:pt x="416" y="131"/>
                    <a:pt x="416" y="131"/>
                  </a:cubicBezTo>
                  <a:cubicBezTo>
                    <a:pt x="428" y="126"/>
                    <a:pt x="445" y="124"/>
                    <a:pt x="470" y="131"/>
                  </a:cubicBezTo>
                  <a:close/>
                  <a:moveTo>
                    <a:pt x="393" y="151"/>
                  </a:moveTo>
                  <a:cubicBezTo>
                    <a:pt x="428" y="166"/>
                    <a:pt x="465" y="180"/>
                    <a:pt x="497" y="193"/>
                  </a:cubicBezTo>
                  <a:cubicBezTo>
                    <a:pt x="509" y="209"/>
                    <a:pt x="530" y="247"/>
                    <a:pt x="548" y="282"/>
                  </a:cubicBezTo>
                  <a:cubicBezTo>
                    <a:pt x="544" y="287"/>
                    <a:pt x="541" y="291"/>
                    <a:pt x="537" y="293"/>
                  </a:cubicBezTo>
                  <a:cubicBezTo>
                    <a:pt x="521" y="303"/>
                    <a:pt x="481" y="303"/>
                    <a:pt x="442" y="286"/>
                  </a:cubicBezTo>
                  <a:cubicBezTo>
                    <a:pt x="403" y="270"/>
                    <a:pt x="349" y="228"/>
                    <a:pt x="393" y="151"/>
                  </a:cubicBezTo>
                  <a:close/>
                  <a:moveTo>
                    <a:pt x="251" y="52"/>
                  </a:moveTo>
                  <a:cubicBezTo>
                    <a:pt x="274" y="62"/>
                    <a:pt x="286" y="76"/>
                    <a:pt x="293" y="8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71" y="22"/>
                    <a:pt x="215" y="37"/>
                    <a:pt x="251" y="52"/>
                  </a:cubicBezTo>
                  <a:close/>
                  <a:moveTo>
                    <a:pt x="113" y="58"/>
                  </a:moveTo>
                  <a:cubicBezTo>
                    <a:pt x="125" y="61"/>
                    <a:pt x="139" y="66"/>
                    <a:pt x="156" y="72"/>
                  </a:cubicBezTo>
                  <a:cubicBezTo>
                    <a:pt x="139" y="75"/>
                    <a:pt x="121" y="79"/>
                    <a:pt x="103" y="84"/>
                  </a:cubicBezTo>
                  <a:cubicBezTo>
                    <a:pt x="105" y="75"/>
                    <a:pt x="108" y="66"/>
                    <a:pt x="113" y="58"/>
                  </a:cubicBezTo>
                  <a:close/>
                  <a:moveTo>
                    <a:pt x="96" y="119"/>
                  </a:moveTo>
                  <a:cubicBezTo>
                    <a:pt x="131" y="104"/>
                    <a:pt x="171" y="87"/>
                    <a:pt x="191" y="82"/>
                  </a:cubicBezTo>
                  <a:cubicBezTo>
                    <a:pt x="224" y="93"/>
                    <a:pt x="261" y="105"/>
                    <a:pt x="298" y="117"/>
                  </a:cubicBezTo>
                  <a:cubicBezTo>
                    <a:pt x="283" y="205"/>
                    <a:pt x="216" y="203"/>
                    <a:pt x="176" y="191"/>
                  </a:cubicBezTo>
                  <a:cubicBezTo>
                    <a:pt x="134" y="178"/>
                    <a:pt x="104" y="154"/>
                    <a:pt x="98" y="136"/>
                  </a:cubicBezTo>
                  <a:cubicBezTo>
                    <a:pt x="96" y="131"/>
                    <a:pt x="96" y="125"/>
                    <a:pt x="9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2" name="Freeform 20"/>
            <p:cNvSpPr>
              <a:spLocks/>
            </p:cNvSpPr>
            <p:nvPr userDrawn="1"/>
          </p:nvSpPr>
          <p:spPr bwMode="auto">
            <a:xfrm>
              <a:off x="2489200" y="4916488"/>
              <a:ext cx="1828800" cy="1103313"/>
            </a:xfrm>
            <a:custGeom>
              <a:avLst/>
              <a:gdLst>
                <a:gd name="T0" fmla="*/ 352 w 1152"/>
                <a:gd name="T1" fmla="*/ 236 h 695"/>
                <a:gd name="T2" fmla="*/ 646 w 1152"/>
                <a:gd name="T3" fmla="*/ 461 h 695"/>
                <a:gd name="T4" fmla="*/ 788 w 1152"/>
                <a:gd name="T5" fmla="*/ 386 h 695"/>
                <a:gd name="T6" fmla="*/ 1152 w 1152"/>
                <a:gd name="T7" fmla="*/ 695 h 695"/>
                <a:gd name="T8" fmla="*/ 1152 w 1152"/>
                <a:gd name="T9" fmla="*/ 601 h 695"/>
                <a:gd name="T10" fmla="*/ 798 w 1152"/>
                <a:gd name="T11" fmla="*/ 302 h 695"/>
                <a:gd name="T12" fmla="*/ 654 w 1152"/>
                <a:gd name="T13" fmla="*/ 374 h 695"/>
                <a:gd name="T14" fmla="*/ 376 w 1152"/>
                <a:gd name="T15" fmla="*/ 164 h 695"/>
                <a:gd name="T16" fmla="*/ 162 w 1152"/>
                <a:gd name="T17" fmla="*/ 164 h 695"/>
                <a:gd name="T18" fmla="*/ 0 w 1152"/>
                <a:gd name="T19" fmla="*/ 0 h 695"/>
                <a:gd name="T20" fmla="*/ 0 w 1152"/>
                <a:gd name="T21" fmla="*/ 104 h 695"/>
                <a:gd name="T22" fmla="*/ 132 w 1152"/>
                <a:gd name="T23" fmla="*/ 236 h 695"/>
                <a:gd name="T24" fmla="*/ 352 w 1152"/>
                <a:gd name="T25" fmla="*/ 23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2" h="695">
                  <a:moveTo>
                    <a:pt x="352" y="236"/>
                  </a:moveTo>
                  <a:lnTo>
                    <a:pt x="646" y="461"/>
                  </a:lnTo>
                  <a:lnTo>
                    <a:pt x="788" y="386"/>
                  </a:lnTo>
                  <a:lnTo>
                    <a:pt x="1152" y="695"/>
                  </a:lnTo>
                  <a:lnTo>
                    <a:pt x="1152" y="601"/>
                  </a:lnTo>
                  <a:lnTo>
                    <a:pt x="798" y="302"/>
                  </a:lnTo>
                  <a:lnTo>
                    <a:pt x="654" y="374"/>
                  </a:lnTo>
                  <a:lnTo>
                    <a:pt x="376" y="164"/>
                  </a:lnTo>
                  <a:lnTo>
                    <a:pt x="162" y="164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32" y="236"/>
                  </a:lnTo>
                  <a:lnTo>
                    <a:pt x="352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3" name="Freeform 21"/>
            <p:cNvSpPr>
              <a:spLocks/>
            </p:cNvSpPr>
            <p:nvPr userDrawn="1"/>
          </p:nvSpPr>
          <p:spPr bwMode="auto">
            <a:xfrm>
              <a:off x="7940675" y="4970463"/>
              <a:ext cx="231775" cy="225425"/>
            </a:xfrm>
            <a:custGeom>
              <a:avLst/>
              <a:gdLst>
                <a:gd name="T0" fmla="*/ 112 w 146"/>
                <a:gd name="T1" fmla="*/ 142 h 142"/>
                <a:gd name="T2" fmla="*/ 146 w 146"/>
                <a:gd name="T3" fmla="*/ 34 h 142"/>
                <a:gd name="T4" fmla="*/ 30 w 146"/>
                <a:gd name="T5" fmla="*/ 0 h 142"/>
                <a:gd name="T6" fmla="*/ 0 w 146"/>
                <a:gd name="T7" fmla="*/ 110 h 142"/>
                <a:gd name="T8" fmla="*/ 112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112" y="142"/>
                  </a:moveTo>
                  <a:lnTo>
                    <a:pt x="146" y="34"/>
                  </a:lnTo>
                  <a:lnTo>
                    <a:pt x="30" y="0"/>
                  </a:lnTo>
                  <a:lnTo>
                    <a:pt x="0" y="110"/>
                  </a:lnTo>
                  <a:lnTo>
                    <a:pt x="11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4" name="Freeform 22"/>
            <p:cNvSpPr>
              <a:spLocks/>
            </p:cNvSpPr>
            <p:nvPr userDrawn="1"/>
          </p:nvSpPr>
          <p:spPr bwMode="auto">
            <a:xfrm>
              <a:off x="7658100" y="4824413"/>
              <a:ext cx="304800" cy="374650"/>
            </a:xfrm>
            <a:custGeom>
              <a:avLst/>
              <a:gdLst>
                <a:gd name="T0" fmla="*/ 134 w 192"/>
                <a:gd name="T1" fmla="*/ 236 h 236"/>
                <a:gd name="T2" fmla="*/ 192 w 192"/>
                <a:gd name="T3" fmla="*/ 40 h 236"/>
                <a:gd name="T4" fmla="*/ 56 w 192"/>
                <a:gd name="T5" fmla="*/ 0 h 236"/>
                <a:gd name="T6" fmla="*/ 0 w 192"/>
                <a:gd name="T7" fmla="*/ 196 h 236"/>
                <a:gd name="T8" fmla="*/ 134 w 192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36">
                  <a:moveTo>
                    <a:pt x="134" y="236"/>
                  </a:moveTo>
                  <a:lnTo>
                    <a:pt x="192" y="40"/>
                  </a:lnTo>
                  <a:lnTo>
                    <a:pt x="56" y="0"/>
                  </a:lnTo>
                  <a:lnTo>
                    <a:pt x="0" y="196"/>
                  </a:lnTo>
                  <a:lnTo>
                    <a:pt x="134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5" name="Freeform 23"/>
            <p:cNvSpPr>
              <a:spLocks/>
            </p:cNvSpPr>
            <p:nvPr userDrawn="1"/>
          </p:nvSpPr>
          <p:spPr bwMode="auto">
            <a:xfrm>
              <a:off x="7038975" y="4518026"/>
              <a:ext cx="409575" cy="661988"/>
            </a:xfrm>
            <a:custGeom>
              <a:avLst/>
              <a:gdLst>
                <a:gd name="T0" fmla="*/ 258 w 258"/>
                <a:gd name="T1" fmla="*/ 44 h 417"/>
                <a:gd name="T2" fmla="*/ 108 w 258"/>
                <a:gd name="T3" fmla="*/ 0 h 417"/>
                <a:gd name="T4" fmla="*/ 0 w 258"/>
                <a:gd name="T5" fmla="*/ 373 h 417"/>
                <a:gd name="T6" fmla="*/ 150 w 258"/>
                <a:gd name="T7" fmla="*/ 417 h 417"/>
                <a:gd name="T8" fmla="*/ 258 w 258"/>
                <a:gd name="T9" fmla="*/ 4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417">
                  <a:moveTo>
                    <a:pt x="258" y="44"/>
                  </a:moveTo>
                  <a:lnTo>
                    <a:pt x="108" y="0"/>
                  </a:lnTo>
                  <a:lnTo>
                    <a:pt x="0" y="373"/>
                  </a:lnTo>
                  <a:lnTo>
                    <a:pt x="150" y="417"/>
                  </a:lnTo>
                  <a:lnTo>
                    <a:pt x="25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6" name="Freeform 24"/>
            <p:cNvSpPr>
              <a:spLocks noEditPoints="1"/>
            </p:cNvSpPr>
            <p:nvPr userDrawn="1"/>
          </p:nvSpPr>
          <p:spPr bwMode="auto">
            <a:xfrm>
              <a:off x="0" y="3411538"/>
              <a:ext cx="12192000" cy="3470275"/>
            </a:xfrm>
            <a:custGeom>
              <a:avLst/>
              <a:gdLst>
                <a:gd name="T0" fmla="*/ 3764 w 3840"/>
                <a:gd name="T1" fmla="*/ 249 h 1091"/>
                <a:gd name="T2" fmla="*/ 3710 w 3840"/>
                <a:gd name="T3" fmla="*/ 226 h 1091"/>
                <a:gd name="T4" fmla="*/ 3657 w 3840"/>
                <a:gd name="T5" fmla="*/ 202 h 1091"/>
                <a:gd name="T6" fmla="*/ 3604 w 3840"/>
                <a:gd name="T7" fmla="*/ 179 h 1091"/>
                <a:gd name="T8" fmla="*/ 3550 w 3840"/>
                <a:gd name="T9" fmla="*/ 154 h 1091"/>
                <a:gd name="T10" fmla="*/ 3497 w 3840"/>
                <a:gd name="T11" fmla="*/ 131 h 1091"/>
                <a:gd name="T12" fmla="*/ 3382 w 3840"/>
                <a:gd name="T13" fmla="*/ 421 h 1091"/>
                <a:gd name="T14" fmla="*/ 3184 w 3840"/>
                <a:gd name="T15" fmla="*/ 424 h 1091"/>
                <a:gd name="T16" fmla="*/ 2915 w 3840"/>
                <a:gd name="T17" fmla="*/ 20 h 1091"/>
                <a:gd name="T18" fmla="*/ 3118 w 3840"/>
                <a:gd name="T19" fmla="*/ 521 h 1091"/>
                <a:gd name="T20" fmla="*/ 2876 w 3840"/>
                <a:gd name="T21" fmla="*/ 490 h 1091"/>
                <a:gd name="T22" fmla="*/ 2824 w 3840"/>
                <a:gd name="T23" fmla="*/ 360 h 1091"/>
                <a:gd name="T24" fmla="*/ 2711 w 3840"/>
                <a:gd name="T25" fmla="*/ 370 h 1091"/>
                <a:gd name="T26" fmla="*/ 2636 w 3840"/>
                <a:gd name="T27" fmla="*/ 447 h 1091"/>
                <a:gd name="T28" fmla="*/ 2627 w 3840"/>
                <a:gd name="T29" fmla="*/ 563 h 1091"/>
                <a:gd name="T30" fmla="*/ 2554 w 3840"/>
                <a:gd name="T31" fmla="*/ 663 h 1091"/>
                <a:gd name="T32" fmla="*/ 2426 w 3840"/>
                <a:gd name="T33" fmla="*/ 421 h 1091"/>
                <a:gd name="T34" fmla="*/ 2286 w 3840"/>
                <a:gd name="T35" fmla="*/ 745 h 1091"/>
                <a:gd name="T36" fmla="*/ 2058 w 3840"/>
                <a:gd name="T37" fmla="*/ 503 h 1091"/>
                <a:gd name="T38" fmla="*/ 2050 w 3840"/>
                <a:gd name="T39" fmla="*/ 761 h 1091"/>
                <a:gd name="T40" fmla="*/ 1892 w 3840"/>
                <a:gd name="T41" fmla="*/ 743 h 1091"/>
                <a:gd name="T42" fmla="*/ 1502 w 3840"/>
                <a:gd name="T43" fmla="*/ 384 h 1091"/>
                <a:gd name="T44" fmla="*/ 1596 w 3840"/>
                <a:gd name="T45" fmla="*/ 949 h 1091"/>
                <a:gd name="T46" fmla="*/ 1523 w 3840"/>
                <a:gd name="T47" fmla="*/ 915 h 1091"/>
                <a:gd name="T48" fmla="*/ 1416 w 3840"/>
                <a:gd name="T49" fmla="*/ 915 h 1091"/>
                <a:gd name="T50" fmla="*/ 1324 w 3840"/>
                <a:gd name="T51" fmla="*/ 977 h 1091"/>
                <a:gd name="T52" fmla="*/ 1180 w 3840"/>
                <a:gd name="T53" fmla="*/ 819 h 1091"/>
                <a:gd name="T54" fmla="*/ 928 w 3840"/>
                <a:gd name="T55" fmla="*/ 747 h 1091"/>
                <a:gd name="T56" fmla="*/ 784 w 3840"/>
                <a:gd name="T57" fmla="*/ 981 h 1091"/>
                <a:gd name="T58" fmla="*/ 524 w 3840"/>
                <a:gd name="T59" fmla="*/ 874 h 1091"/>
                <a:gd name="T60" fmla="*/ 362 w 3840"/>
                <a:gd name="T61" fmla="*/ 578 h 1091"/>
                <a:gd name="T62" fmla="*/ 160 w 3840"/>
                <a:gd name="T63" fmla="*/ 618 h 1091"/>
                <a:gd name="T64" fmla="*/ 92 w 3840"/>
                <a:gd name="T65" fmla="*/ 891 h 1091"/>
                <a:gd name="T66" fmla="*/ 3708 w 3840"/>
                <a:gd name="T67" fmla="*/ 484 h 1091"/>
                <a:gd name="T68" fmla="*/ 166 w 3840"/>
                <a:gd name="T69" fmla="*/ 906 h 1091"/>
                <a:gd name="T70" fmla="*/ 308 w 3840"/>
                <a:gd name="T71" fmla="*/ 828 h 1091"/>
                <a:gd name="T72" fmla="*/ 281 w 3840"/>
                <a:gd name="T73" fmla="*/ 726 h 1091"/>
                <a:gd name="T74" fmla="*/ 290 w 3840"/>
                <a:gd name="T75" fmla="*/ 706 h 1091"/>
                <a:gd name="T76" fmla="*/ 308 w 3840"/>
                <a:gd name="T77" fmla="*/ 614 h 1091"/>
                <a:gd name="T78" fmla="*/ 472 w 3840"/>
                <a:gd name="T79" fmla="*/ 641 h 1091"/>
                <a:gd name="T80" fmla="*/ 328 w 3840"/>
                <a:gd name="T81" fmla="*/ 803 h 1091"/>
                <a:gd name="T82" fmla="*/ 500 w 3840"/>
                <a:gd name="T83" fmla="*/ 681 h 1091"/>
                <a:gd name="T84" fmla="*/ 328 w 3840"/>
                <a:gd name="T85" fmla="*/ 934 h 1091"/>
                <a:gd name="T86" fmla="*/ 328 w 3840"/>
                <a:gd name="T87" fmla="*/ 934 h 1091"/>
                <a:gd name="T88" fmla="*/ 2667 w 3840"/>
                <a:gd name="T89" fmla="*/ 475 h 1091"/>
                <a:gd name="T90" fmla="*/ 2758 w 3840"/>
                <a:gd name="T91" fmla="*/ 599 h 1091"/>
                <a:gd name="T92" fmla="*/ 3453 w 3840"/>
                <a:gd name="T93" fmla="*/ 188 h 1091"/>
                <a:gd name="T94" fmla="*/ 3455 w 3840"/>
                <a:gd name="T95" fmla="*/ 194 h 1091"/>
                <a:gd name="T96" fmla="*/ 3736 w 3840"/>
                <a:gd name="T97" fmla="*/ 366 h 1091"/>
                <a:gd name="T98" fmla="*/ 3421 w 3840"/>
                <a:gd name="T99" fmla="*/ 274 h 1091"/>
                <a:gd name="T100" fmla="*/ 3415 w 3840"/>
                <a:gd name="T101" fmla="*/ 276 h 1091"/>
                <a:gd name="T102" fmla="*/ 3402 w 3840"/>
                <a:gd name="T103" fmla="*/ 318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0" h="1091">
                  <a:moveTo>
                    <a:pt x="3708" y="484"/>
                  </a:moveTo>
                  <a:cubicBezTo>
                    <a:pt x="3815" y="235"/>
                    <a:pt x="3814" y="235"/>
                    <a:pt x="3814" y="235"/>
                  </a:cubicBezTo>
                  <a:cubicBezTo>
                    <a:pt x="3790" y="224"/>
                    <a:pt x="3790" y="224"/>
                    <a:pt x="3790" y="224"/>
                  </a:cubicBezTo>
                  <a:cubicBezTo>
                    <a:pt x="3791" y="229"/>
                    <a:pt x="3791" y="234"/>
                    <a:pt x="3789" y="239"/>
                  </a:cubicBezTo>
                  <a:cubicBezTo>
                    <a:pt x="3785" y="249"/>
                    <a:pt x="3774" y="253"/>
                    <a:pt x="3764" y="249"/>
                  </a:cubicBezTo>
                  <a:cubicBezTo>
                    <a:pt x="3754" y="245"/>
                    <a:pt x="3750" y="233"/>
                    <a:pt x="3754" y="224"/>
                  </a:cubicBezTo>
                  <a:cubicBezTo>
                    <a:pt x="3756" y="218"/>
                    <a:pt x="3760" y="215"/>
                    <a:pt x="3764" y="214"/>
                  </a:cubicBezTo>
                  <a:cubicBezTo>
                    <a:pt x="3736" y="201"/>
                    <a:pt x="3736" y="201"/>
                    <a:pt x="3736" y="201"/>
                  </a:cubicBezTo>
                  <a:cubicBezTo>
                    <a:pt x="3738" y="205"/>
                    <a:pt x="3738" y="210"/>
                    <a:pt x="3736" y="215"/>
                  </a:cubicBezTo>
                  <a:cubicBezTo>
                    <a:pt x="3732" y="225"/>
                    <a:pt x="3720" y="230"/>
                    <a:pt x="3710" y="226"/>
                  </a:cubicBezTo>
                  <a:cubicBezTo>
                    <a:pt x="3701" y="221"/>
                    <a:pt x="3697" y="210"/>
                    <a:pt x="3701" y="200"/>
                  </a:cubicBezTo>
                  <a:cubicBezTo>
                    <a:pt x="3703" y="195"/>
                    <a:pt x="3707" y="191"/>
                    <a:pt x="3711" y="189"/>
                  </a:cubicBezTo>
                  <a:cubicBezTo>
                    <a:pt x="3683" y="177"/>
                    <a:pt x="3683" y="177"/>
                    <a:pt x="3683" y="177"/>
                  </a:cubicBezTo>
                  <a:cubicBezTo>
                    <a:pt x="3684" y="182"/>
                    <a:pt x="3684" y="187"/>
                    <a:pt x="3682" y="192"/>
                  </a:cubicBezTo>
                  <a:cubicBezTo>
                    <a:pt x="3678" y="201"/>
                    <a:pt x="3667" y="206"/>
                    <a:pt x="3657" y="202"/>
                  </a:cubicBezTo>
                  <a:cubicBezTo>
                    <a:pt x="3648" y="198"/>
                    <a:pt x="3643" y="186"/>
                    <a:pt x="3647" y="176"/>
                  </a:cubicBezTo>
                  <a:cubicBezTo>
                    <a:pt x="3650" y="171"/>
                    <a:pt x="3653" y="168"/>
                    <a:pt x="3658" y="166"/>
                  </a:cubicBezTo>
                  <a:cubicBezTo>
                    <a:pt x="3629" y="153"/>
                    <a:pt x="3629" y="153"/>
                    <a:pt x="3629" y="153"/>
                  </a:cubicBezTo>
                  <a:cubicBezTo>
                    <a:pt x="3631" y="158"/>
                    <a:pt x="3631" y="163"/>
                    <a:pt x="3629" y="168"/>
                  </a:cubicBezTo>
                  <a:cubicBezTo>
                    <a:pt x="3625" y="178"/>
                    <a:pt x="3613" y="183"/>
                    <a:pt x="3604" y="179"/>
                  </a:cubicBezTo>
                  <a:cubicBezTo>
                    <a:pt x="3594" y="174"/>
                    <a:pt x="3590" y="163"/>
                    <a:pt x="3594" y="153"/>
                  </a:cubicBezTo>
                  <a:cubicBezTo>
                    <a:pt x="3596" y="148"/>
                    <a:pt x="3600" y="144"/>
                    <a:pt x="3604" y="142"/>
                  </a:cubicBezTo>
                  <a:cubicBezTo>
                    <a:pt x="3575" y="130"/>
                    <a:pt x="3575" y="130"/>
                    <a:pt x="3575" y="130"/>
                  </a:cubicBezTo>
                  <a:cubicBezTo>
                    <a:pt x="3577" y="134"/>
                    <a:pt x="3577" y="140"/>
                    <a:pt x="3575" y="145"/>
                  </a:cubicBezTo>
                  <a:cubicBezTo>
                    <a:pt x="3571" y="154"/>
                    <a:pt x="3560" y="159"/>
                    <a:pt x="3550" y="154"/>
                  </a:cubicBezTo>
                  <a:cubicBezTo>
                    <a:pt x="3540" y="150"/>
                    <a:pt x="3536" y="139"/>
                    <a:pt x="3540" y="129"/>
                  </a:cubicBezTo>
                  <a:cubicBezTo>
                    <a:pt x="3542" y="124"/>
                    <a:pt x="3546" y="121"/>
                    <a:pt x="3551" y="119"/>
                  </a:cubicBezTo>
                  <a:cubicBezTo>
                    <a:pt x="3522" y="106"/>
                    <a:pt x="3522" y="106"/>
                    <a:pt x="3522" y="106"/>
                  </a:cubicBezTo>
                  <a:cubicBezTo>
                    <a:pt x="3524" y="111"/>
                    <a:pt x="3524" y="116"/>
                    <a:pt x="3522" y="121"/>
                  </a:cubicBezTo>
                  <a:cubicBezTo>
                    <a:pt x="3517" y="131"/>
                    <a:pt x="3507" y="135"/>
                    <a:pt x="3497" y="131"/>
                  </a:cubicBezTo>
                  <a:cubicBezTo>
                    <a:pt x="3487" y="127"/>
                    <a:pt x="3482" y="115"/>
                    <a:pt x="3487" y="105"/>
                  </a:cubicBezTo>
                  <a:cubicBezTo>
                    <a:pt x="3489" y="101"/>
                    <a:pt x="3493" y="97"/>
                    <a:pt x="3498" y="95"/>
                  </a:cubicBezTo>
                  <a:cubicBezTo>
                    <a:pt x="3475" y="85"/>
                    <a:pt x="3475" y="85"/>
                    <a:pt x="3475" y="85"/>
                  </a:cubicBezTo>
                  <a:cubicBezTo>
                    <a:pt x="3358" y="358"/>
                    <a:pt x="3358" y="358"/>
                    <a:pt x="3358" y="358"/>
                  </a:cubicBezTo>
                  <a:cubicBezTo>
                    <a:pt x="3347" y="382"/>
                    <a:pt x="3358" y="410"/>
                    <a:pt x="3382" y="421"/>
                  </a:cubicBezTo>
                  <a:cubicBezTo>
                    <a:pt x="3526" y="484"/>
                    <a:pt x="3526" y="484"/>
                    <a:pt x="3526" y="484"/>
                  </a:cubicBezTo>
                  <a:cubicBezTo>
                    <a:pt x="3452" y="487"/>
                    <a:pt x="3374" y="492"/>
                    <a:pt x="3294" y="500"/>
                  </a:cubicBezTo>
                  <a:cubicBezTo>
                    <a:pt x="3283" y="492"/>
                    <a:pt x="3263" y="489"/>
                    <a:pt x="3244" y="488"/>
                  </a:cubicBezTo>
                  <a:cubicBezTo>
                    <a:pt x="3214" y="486"/>
                    <a:pt x="3195" y="465"/>
                    <a:pt x="3195" y="465"/>
                  </a:cubicBezTo>
                  <a:cubicBezTo>
                    <a:pt x="3184" y="424"/>
                    <a:pt x="3184" y="424"/>
                    <a:pt x="3184" y="424"/>
                  </a:cubicBezTo>
                  <a:cubicBezTo>
                    <a:pt x="3261" y="398"/>
                    <a:pt x="3319" y="339"/>
                    <a:pt x="3347" y="268"/>
                  </a:cubicBezTo>
                  <a:cubicBezTo>
                    <a:pt x="3319" y="255"/>
                    <a:pt x="3319" y="255"/>
                    <a:pt x="3319" y="255"/>
                  </a:cubicBezTo>
                  <a:cubicBezTo>
                    <a:pt x="3293" y="322"/>
                    <a:pt x="3237" y="376"/>
                    <a:pt x="3163" y="398"/>
                  </a:cubicBezTo>
                  <a:cubicBezTo>
                    <a:pt x="3039" y="433"/>
                    <a:pt x="2909" y="358"/>
                    <a:pt x="2874" y="232"/>
                  </a:cubicBezTo>
                  <a:cubicBezTo>
                    <a:pt x="2853" y="156"/>
                    <a:pt x="2871" y="78"/>
                    <a:pt x="2915" y="2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2841" y="66"/>
                    <a:pt x="2821" y="154"/>
                    <a:pt x="2844" y="240"/>
                  </a:cubicBezTo>
                  <a:cubicBezTo>
                    <a:pt x="2880" y="369"/>
                    <a:pt x="3002" y="450"/>
                    <a:pt x="3130" y="436"/>
                  </a:cubicBezTo>
                  <a:cubicBezTo>
                    <a:pt x="3142" y="480"/>
                    <a:pt x="3142" y="480"/>
                    <a:pt x="3142" y="480"/>
                  </a:cubicBezTo>
                  <a:cubicBezTo>
                    <a:pt x="3142" y="480"/>
                    <a:pt x="3139" y="504"/>
                    <a:pt x="3118" y="521"/>
                  </a:cubicBezTo>
                  <a:cubicBezTo>
                    <a:pt x="3025" y="536"/>
                    <a:pt x="2930" y="554"/>
                    <a:pt x="2833" y="579"/>
                  </a:cubicBezTo>
                  <a:cubicBezTo>
                    <a:pt x="2850" y="562"/>
                    <a:pt x="2850" y="562"/>
                    <a:pt x="2850" y="562"/>
                  </a:cubicBezTo>
                  <a:cubicBezTo>
                    <a:pt x="2829" y="529"/>
                    <a:pt x="2829" y="529"/>
                    <a:pt x="2829" y="529"/>
                  </a:cubicBezTo>
                  <a:cubicBezTo>
                    <a:pt x="2833" y="519"/>
                    <a:pt x="2838" y="509"/>
                    <a:pt x="2840" y="499"/>
                  </a:cubicBezTo>
                  <a:cubicBezTo>
                    <a:pt x="2876" y="490"/>
                    <a:pt x="2876" y="490"/>
                    <a:pt x="2876" y="490"/>
                  </a:cubicBezTo>
                  <a:cubicBezTo>
                    <a:pt x="2876" y="456"/>
                    <a:pt x="2876" y="456"/>
                    <a:pt x="2876" y="456"/>
                  </a:cubicBezTo>
                  <a:cubicBezTo>
                    <a:pt x="2840" y="448"/>
                    <a:pt x="2840" y="448"/>
                    <a:pt x="2840" y="448"/>
                  </a:cubicBezTo>
                  <a:cubicBezTo>
                    <a:pt x="2838" y="438"/>
                    <a:pt x="2833" y="428"/>
                    <a:pt x="2828" y="419"/>
                  </a:cubicBezTo>
                  <a:cubicBezTo>
                    <a:pt x="2848" y="384"/>
                    <a:pt x="2848" y="384"/>
                    <a:pt x="2848" y="384"/>
                  </a:cubicBezTo>
                  <a:cubicBezTo>
                    <a:pt x="2824" y="360"/>
                    <a:pt x="2824" y="360"/>
                    <a:pt x="2824" y="360"/>
                  </a:cubicBezTo>
                  <a:cubicBezTo>
                    <a:pt x="2792" y="382"/>
                    <a:pt x="2792" y="382"/>
                    <a:pt x="2792" y="382"/>
                  </a:cubicBezTo>
                  <a:cubicBezTo>
                    <a:pt x="2783" y="377"/>
                    <a:pt x="2773" y="373"/>
                    <a:pt x="2762" y="370"/>
                  </a:cubicBezTo>
                  <a:cubicBezTo>
                    <a:pt x="2753" y="331"/>
                    <a:pt x="2753" y="331"/>
                    <a:pt x="2753" y="331"/>
                  </a:cubicBezTo>
                  <a:cubicBezTo>
                    <a:pt x="2719" y="331"/>
                    <a:pt x="2719" y="331"/>
                    <a:pt x="2719" y="331"/>
                  </a:cubicBezTo>
                  <a:cubicBezTo>
                    <a:pt x="2711" y="371"/>
                    <a:pt x="2711" y="370"/>
                    <a:pt x="2711" y="370"/>
                  </a:cubicBezTo>
                  <a:cubicBezTo>
                    <a:pt x="2702" y="373"/>
                    <a:pt x="2693" y="377"/>
                    <a:pt x="2684" y="382"/>
                  </a:cubicBezTo>
                  <a:cubicBezTo>
                    <a:pt x="2651" y="361"/>
                    <a:pt x="2651" y="361"/>
                    <a:pt x="2651" y="361"/>
                  </a:cubicBezTo>
                  <a:cubicBezTo>
                    <a:pt x="2627" y="386"/>
                    <a:pt x="2627" y="386"/>
                    <a:pt x="2627" y="386"/>
                  </a:cubicBezTo>
                  <a:cubicBezTo>
                    <a:pt x="2648" y="418"/>
                    <a:pt x="2648" y="418"/>
                    <a:pt x="2648" y="418"/>
                  </a:cubicBezTo>
                  <a:cubicBezTo>
                    <a:pt x="2643" y="427"/>
                    <a:pt x="2639" y="437"/>
                    <a:pt x="2636" y="447"/>
                  </a:cubicBezTo>
                  <a:cubicBezTo>
                    <a:pt x="2596" y="457"/>
                    <a:pt x="2596" y="457"/>
                    <a:pt x="2596" y="457"/>
                  </a:cubicBezTo>
                  <a:cubicBezTo>
                    <a:pt x="2596" y="492"/>
                    <a:pt x="2596" y="492"/>
                    <a:pt x="2596" y="492"/>
                  </a:cubicBezTo>
                  <a:cubicBezTo>
                    <a:pt x="2636" y="500"/>
                    <a:pt x="2636" y="500"/>
                    <a:pt x="2636" y="500"/>
                  </a:cubicBezTo>
                  <a:cubicBezTo>
                    <a:pt x="2639" y="510"/>
                    <a:pt x="2642" y="519"/>
                    <a:pt x="2648" y="529"/>
                  </a:cubicBezTo>
                  <a:cubicBezTo>
                    <a:pt x="2627" y="563"/>
                    <a:pt x="2627" y="563"/>
                    <a:pt x="2627" y="563"/>
                  </a:cubicBezTo>
                  <a:cubicBezTo>
                    <a:pt x="2651" y="587"/>
                    <a:pt x="2651" y="587"/>
                    <a:pt x="2651" y="587"/>
                  </a:cubicBezTo>
                  <a:cubicBezTo>
                    <a:pt x="2683" y="565"/>
                    <a:pt x="2683" y="565"/>
                    <a:pt x="2683" y="565"/>
                  </a:cubicBezTo>
                  <a:cubicBezTo>
                    <a:pt x="2692" y="570"/>
                    <a:pt x="2701" y="574"/>
                    <a:pt x="2711" y="577"/>
                  </a:cubicBezTo>
                  <a:cubicBezTo>
                    <a:pt x="2719" y="609"/>
                    <a:pt x="2719" y="609"/>
                    <a:pt x="2719" y="609"/>
                  </a:cubicBezTo>
                  <a:cubicBezTo>
                    <a:pt x="2665" y="626"/>
                    <a:pt x="2610" y="643"/>
                    <a:pt x="2554" y="663"/>
                  </a:cubicBezTo>
                  <a:cubicBezTo>
                    <a:pt x="2551" y="653"/>
                    <a:pt x="2551" y="653"/>
                    <a:pt x="2551" y="653"/>
                  </a:cubicBezTo>
                  <a:cubicBezTo>
                    <a:pt x="2435" y="694"/>
                    <a:pt x="2435" y="694"/>
                    <a:pt x="2435" y="694"/>
                  </a:cubicBezTo>
                  <a:cubicBezTo>
                    <a:pt x="2387" y="553"/>
                    <a:pt x="2387" y="553"/>
                    <a:pt x="2387" y="553"/>
                  </a:cubicBezTo>
                  <a:cubicBezTo>
                    <a:pt x="2388" y="553"/>
                    <a:pt x="2388" y="553"/>
                    <a:pt x="2388" y="553"/>
                  </a:cubicBezTo>
                  <a:cubicBezTo>
                    <a:pt x="2426" y="421"/>
                    <a:pt x="2426" y="421"/>
                    <a:pt x="2426" y="421"/>
                  </a:cubicBezTo>
                  <a:cubicBezTo>
                    <a:pt x="2357" y="400"/>
                    <a:pt x="2357" y="400"/>
                    <a:pt x="2357" y="400"/>
                  </a:cubicBezTo>
                  <a:cubicBezTo>
                    <a:pt x="2318" y="532"/>
                    <a:pt x="2318" y="532"/>
                    <a:pt x="2318" y="532"/>
                  </a:cubicBezTo>
                  <a:cubicBezTo>
                    <a:pt x="2348" y="541"/>
                    <a:pt x="2348" y="541"/>
                    <a:pt x="2348" y="541"/>
                  </a:cubicBezTo>
                  <a:cubicBezTo>
                    <a:pt x="2403" y="705"/>
                    <a:pt x="2403" y="705"/>
                    <a:pt x="2403" y="705"/>
                  </a:cubicBezTo>
                  <a:cubicBezTo>
                    <a:pt x="2286" y="745"/>
                    <a:pt x="2286" y="745"/>
                    <a:pt x="2286" y="745"/>
                  </a:cubicBezTo>
                  <a:cubicBezTo>
                    <a:pt x="2293" y="766"/>
                    <a:pt x="2293" y="766"/>
                    <a:pt x="2293" y="766"/>
                  </a:cubicBezTo>
                  <a:cubicBezTo>
                    <a:pt x="2338" y="751"/>
                    <a:pt x="2338" y="751"/>
                    <a:pt x="2338" y="751"/>
                  </a:cubicBezTo>
                  <a:cubicBezTo>
                    <a:pt x="2297" y="768"/>
                    <a:pt x="2256" y="784"/>
                    <a:pt x="2215" y="800"/>
                  </a:cubicBezTo>
                  <a:cubicBezTo>
                    <a:pt x="2210" y="782"/>
                    <a:pt x="2203" y="740"/>
                    <a:pt x="2226" y="693"/>
                  </a:cubicBezTo>
                  <a:cubicBezTo>
                    <a:pt x="2257" y="632"/>
                    <a:pt x="2233" y="440"/>
                    <a:pt x="2058" y="503"/>
                  </a:cubicBezTo>
                  <a:cubicBezTo>
                    <a:pt x="2056" y="504"/>
                    <a:pt x="2055" y="504"/>
                    <a:pt x="2054" y="504"/>
                  </a:cubicBezTo>
                  <a:cubicBezTo>
                    <a:pt x="2054" y="504"/>
                    <a:pt x="2055" y="504"/>
                    <a:pt x="2055" y="504"/>
                  </a:cubicBezTo>
                  <a:cubicBezTo>
                    <a:pt x="2054" y="505"/>
                    <a:pt x="2052" y="506"/>
                    <a:pt x="2052" y="506"/>
                  </a:cubicBezTo>
                  <a:cubicBezTo>
                    <a:pt x="2052" y="506"/>
                    <a:pt x="2052" y="506"/>
                    <a:pt x="2052" y="506"/>
                  </a:cubicBezTo>
                  <a:cubicBezTo>
                    <a:pt x="1880" y="579"/>
                    <a:pt x="1987" y="737"/>
                    <a:pt x="2050" y="761"/>
                  </a:cubicBezTo>
                  <a:cubicBezTo>
                    <a:pt x="2095" y="780"/>
                    <a:pt x="2117" y="813"/>
                    <a:pt x="2126" y="830"/>
                  </a:cubicBezTo>
                  <a:cubicBezTo>
                    <a:pt x="1999" y="871"/>
                    <a:pt x="1866" y="904"/>
                    <a:pt x="1728" y="928"/>
                  </a:cubicBezTo>
                  <a:cubicBezTo>
                    <a:pt x="1711" y="918"/>
                    <a:pt x="1702" y="903"/>
                    <a:pt x="1702" y="903"/>
                  </a:cubicBezTo>
                  <a:cubicBezTo>
                    <a:pt x="1700" y="860"/>
                    <a:pt x="1700" y="860"/>
                    <a:pt x="1700" y="860"/>
                  </a:cubicBezTo>
                  <a:cubicBezTo>
                    <a:pt x="1780" y="851"/>
                    <a:pt x="1849" y="807"/>
                    <a:pt x="1892" y="743"/>
                  </a:cubicBezTo>
                  <a:cubicBezTo>
                    <a:pt x="1867" y="725"/>
                    <a:pt x="1867" y="725"/>
                    <a:pt x="1867" y="725"/>
                  </a:cubicBezTo>
                  <a:cubicBezTo>
                    <a:pt x="1827" y="784"/>
                    <a:pt x="1761" y="825"/>
                    <a:pt x="1685" y="830"/>
                  </a:cubicBezTo>
                  <a:cubicBezTo>
                    <a:pt x="1555" y="838"/>
                    <a:pt x="1444" y="737"/>
                    <a:pt x="1437" y="605"/>
                  </a:cubicBezTo>
                  <a:cubicBezTo>
                    <a:pt x="1432" y="527"/>
                    <a:pt x="1466" y="454"/>
                    <a:pt x="1522" y="408"/>
                  </a:cubicBezTo>
                  <a:cubicBezTo>
                    <a:pt x="1502" y="384"/>
                    <a:pt x="1502" y="384"/>
                    <a:pt x="1502" y="384"/>
                  </a:cubicBezTo>
                  <a:cubicBezTo>
                    <a:pt x="1439" y="436"/>
                    <a:pt x="1401" y="518"/>
                    <a:pt x="1406" y="607"/>
                  </a:cubicBezTo>
                  <a:cubicBezTo>
                    <a:pt x="1414" y="741"/>
                    <a:pt x="1516" y="847"/>
                    <a:pt x="1643" y="860"/>
                  </a:cubicBezTo>
                  <a:cubicBezTo>
                    <a:pt x="1646" y="906"/>
                    <a:pt x="1646" y="906"/>
                    <a:pt x="1646" y="906"/>
                  </a:cubicBezTo>
                  <a:cubicBezTo>
                    <a:pt x="1646" y="906"/>
                    <a:pt x="1637" y="932"/>
                    <a:pt x="1610" y="943"/>
                  </a:cubicBezTo>
                  <a:cubicBezTo>
                    <a:pt x="1605" y="945"/>
                    <a:pt x="1601" y="947"/>
                    <a:pt x="1596" y="949"/>
                  </a:cubicBezTo>
                  <a:cubicBezTo>
                    <a:pt x="1584" y="950"/>
                    <a:pt x="1573" y="952"/>
                    <a:pt x="1561" y="954"/>
                  </a:cubicBezTo>
                  <a:cubicBezTo>
                    <a:pt x="1560" y="953"/>
                    <a:pt x="1560" y="952"/>
                    <a:pt x="1560" y="952"/>
                  </a:cubicBezTo>
                  <a:cubicBezTo>
                    <a:pt x="1579" y="918"/>
                    <a:pt x="1579" y="918"/>
                    <a:pt x="1579" y="918"/>
                  </a:cubicBezTo>
                  <a:cubicBezTo>
                    <a:pt x="1556" y="893"/>
                    <a:pt x="1556" y="893"/>
                    <a:pt x="1556" y="893"/>
                  </a:cubicBezTo>
                  <a:cubicBezTo>
                    <a:pt x="1523" y="915"/>
                    <a:pt x="1523" y="915"/>
                    <a:pt x="1523" y="915"/>
                  </a:cubicBezTo>
                  <a:cubicBezTo>
                    <a:pt x="1514" y="910"/>
                    <a:pt x="1504" y="905"/>
                    <a:pt x="1494" y="902"/>
                  </a:cubicBezTo>
                  <a:cubicBezTo>
                    <a:pt x="1484" y="864"/>
                    <a:pt x="1484" y="863"/>
                    <a:pt x="1484" y="863"/>
                  </a:cubicBezTo>
                  <a:cubicBezTo>
                    <a:pt x="1450" y="863"/>
                    <a:pt x="1450" y="863"/>
                    <a:pt x="1450" y="863"/>
                  </a:cubicBezTo>
                  <a:cubicBezTo>
                    <a:pt x="1443" y="903"/>
                    <a:pt x="1443" y="903"/>
                    <a:pt x="1443" y="903"/>
                  </a:cubicBezTo>
                  <a:cubicBezTo>
                    <a:pt x="1434" y="905"/>
                    <a:pt x="1424" y="910"/>
                    <a:pt x="1416" y="915"/>
                  </a:cubicBezTo>
                  <a:cubicBezTo>
                    <a:pt x="1382" y="894"/>
                    <a:pt x="1382" y="895"/>
                    <a:pt x="1382" y="895"/>
                  </a:cubicBezTo>
                  <a:cubicBezTo>
                    <a:pt x="1358" y="919"/>
                    <a:pt x="1358" y="919"/>
                    <a:pt x="1358" y="919"/>
                  </a:cubicBezTo>
                  <a:cubicBezTo>
                    <a:pt x="1380" y="951"/>
                    <a:pt x="1380" y="951"/>
                    <a:pt x="1380" y="951"/>
                  </a:cubicBezTo>
                  <a:cubicBezTo>
                    <a:pt x="1376" y="958"/>
                    <a:pt x="1372" y="966"/>
                    <a:pt x="1369" y="974"/>
                  </a:cubicBezTo>
                  <a:cubicBezTo>
                    <a:pt x="1354" y="975"/>
                    <a:pt x="1340" y="976"/>
                    <a:pt x="1324" y="977"/>
                  </a:cubicBezTo>
                  <a:cubicBezTo>
                    <a:pt x="1324" y="898"/>
                    <a:pt x="1324" y="895"/>
                    <a:pt x="1324" y="895"/>
                  </a:cubicBezTo>
                  <a:cubicBezTo>
                    <a:pt x="1216" y="895"/>
                    <a:pt x="1216" y="895"/>
                    <a:pt x="1216" y="895"/>
                  </a:cubicBezTo>
                  <a:cubicBezTo>
                    <a:pt x="1216" y="983"/>
                    <a:pt x="1216" y="983"/>
                    <a:pt x="1216" y="983"/>
                  </a:cubicBezTo>
                  <a:cubicBezTo>
                    <a:pt x="1204" y="984"/>
                    <a:pt x="1192" y="984"/>
                    <a:pt x="1180" y="985"/>
                  </a:cubicBezTo>
                  <a:cubicBezTo>
                    <a:pt x="1180" y="820"/>
                    <a:pt x="1180" y="819"/>
                    <a:pt x="1180" y="819"/>
                  </a:cubicBezTo>
                  <a:cubicBezTo>
                    <a:pt x="1072" y="819"/>
                    <a:pt x="1072" y="819"/>
                    <a:pt x="1072" y="819"/>
                  </a:cubicBezTo>
                  <a:cubicBezTo>
                    <a:pt x="1072" y="987"/>
                    <a:pt x="1072" y="987"/>
                    <a:pt x="1072" y="987"/>
                  </a:cubicBezTo>
                  <a:cubicBezTo>
                    <a:pt x="1060" y="987"/>
                    <a:pt x="1048" y="987"/>
                    <a:pt x="1036" y="987"/>
                  </a:cubicBezTo>
                  <a:cubicBezTo>
                    <a:pt x="1036" y="747"/>
                    <a:pt x="1036" y="747"/>
                    <a:pt x="1036" y="747"/>
                  </a:cubicBezTo>
                  <a:cubicBezTo>
                    <a:pt x="928" y="747"/>
                    <a:pt x="928" y="747"/>
                    <a:pt x="928" y="747"/>
                  </a:cubicBezTo>
                  <a:cubicBezTo>
                    <a:pt x="928" y="987"/>
                    <a:pt x="928" y="986"/>
                    <a:pt x="928" y="986"/>
                  </a:cubicBezTo>
                  <a:cubicBezTo>
                    <a:pt x="916" y="986"/>
                    <a:pt x="904" y="986"/>
                    <a:pt x="892" y="985"/>
                  </a:cubicBezTo>
                  <a:cubicBezTo>
                    <a:pt x="892" y="675"/>
                    <a:pt x="892" y="675"/>
                    <a:pt x="892" y="675"/>
                  </a:cubicBezTo>
                  <a:cubicBezTo>
                    <a:pt x="784" y="675"/>
                    <a:pt x="784" y="675"/>
                    <a:pt x="784" y="675"/>
                  </a:cubicBezTo>
                  <a:cubicBezTo>
                    <a:pt x="784" y="978"/>
                    <a:pt x="784" y="981"/>
                    <a:pt x="784" y="981"/>
                  </a:cubicBezTo>
                  <a:cubicBezTo>
                    <a:pt x="668" y="975"/>
                    <a:pt x="550" y="964"/>
                    <a:pt x="436" y="949"/>
                  </a:cubicBezTo>
                  <a:cubicBezTo>
                    <a:pt x="475" y="931"/>
                    <a:pt x="475" y="931"/>
                    <a:pt x="475" y="931"/>
                  </a:cubicBezTo>
                  <a:cubicBezTo>
                    <a:pt x="482" y="946"/>
                    <a:pt x="497" y="957"/>
                    <a:pt x="514" y="957"/>
                  </a:cubicBezTo>
                  <a:cubicBezTo>
                    <a:pt x="537" y="957"/>
                    <a:pt x="556" y="938"/>
                    <a:pt x="556" y="915"/>
                  </a:cubicBezTo>
                  <a:cubicBezTo>
                    <a:pt x="556" y="895"/>
                    <a:pt x="540" y="878"/>
                    <a:pt x="524" y="874"/>
                  </a:cubicBezTo>
                  <a:cubicBezTo>
                    <a:pt x="524" y="682"/>
                    <a:pt x="524" y="682"/>
                    <a:pt x="524" y="682"/>
                  </a:cubicBezTo>
                  <a:cubicBezTo>
                    <a:pt x="540" y="678"/>
                    <a:pt x="557" y="661"/>
                    <a:pt x="557" y="641"/>
                  </a:cubicBezTo>
                  <a:cubicBezTo>
                    <a:pt x="557" y="618"/>
                    <a:pt x="538" y="599"/>
                    <a:pt x="515" y="599"/>
                  </a:cubicBezTo>
                  <a:cubicBezTo>
                    <a:pt x="500" y="599"/>
                    <a:pt x="487" y="607"/>
                    <a:pt x="480" y="618"/>
                  </a:cubicBezTo>
                  <a:cubicBezTo>
                    <a:pt x="362" y="578"/>
                    <a:pt x="362" y="578"/>
                    <a:pt x="362" y="578"/>
                  </a:cubicBezTo>
                  <a:cubicBezTo>
                    <a:pt x="362" y="577"/>
                    <a:pt x="362" y="576"/>
                    <a:pt x="362" y="574"/>
                  </a:cubicBezTo>
                  <a:cubicBezTo>
                    <a:pt x="362" y="551"/>
                    <a:pt x="344" y="532"/>
                    <a:pt x="321" y="532"/>
                  </a:cubicBezTo>
                  <a:cubicBezTo>
                    <a:pt x="298" y="532"/>
                    <a:pt x="279" y="551"/>
                    <a:pt x="279" y="574"/>
                  </a:cubicBezTo>
                  <a:cubicBezTo>
                    <a:pt x="279" y="575"/>
                    <a:pt x="280" y="577"/>
                    <a:pt x="280" y="578"/>
                  </a:cubicBezTo>
                  <a:cubicBezTo>
                    <a:pt x="160" y="618"/>
                    <a:pt x="160" y="618"/>
                    <a:pt x="160" y="618"/>
                  </a:cubicBezTo>
                  <a:cubicBezTo>
                    <a:pt x="152" y="607"/>
                    <a:pt x="140" y="599"/>
                    <a:pt x="125" y="599"/>
                  </a:cubicBezTo>
                  <a:cubicBezTo>
                    <a:pt x="102" y="599"/>
                    <a:pt x="83" y="618"/>
                    <a:pt x="83" y="641"/>
                  </a:cubicBezTo>
                  <a:cubicBezTo>
                    <a:pt x="83" y="660"/>
                    <a:pt x="96" y="676"/>
                    <a:pt x="112" y="681"/>
                  </a:cubicBezTo>
                  <a:cubicBezTo>
                    <a:pt x="112" y="875"/>
                    <a:pt x="112" y="875"/>
                    <a:pt x="112" y="875"/>
                  </a:cubicBezTo>
                  <a:cubicBezTo>
                    <a:pt x="104" y="878"/>
                    <a:pt x="98" y="883"/>
                    <a:pt x="92" y="891"/>
                  </a:cubicBezTo>
                  <a:cubicBezTo>
                    <a:pt x="61" y="884"/>
                    <a:pt x="28" y="877"/>
                    <a:pt x="0" y="869"/>
                  </a:cubicBezTo>
                  <a:cubicBezTo>
                    <a:pt x="0" y="1091"/>
                    <a:pt x="0" y="1091"/>
                    <a:pt x="0" y="1091"/>
                  </a:cubicBezTo>
                  <a:cubicBezTo>
                    <a:pt x="3840" y="1091"/>
                    <a:pt x="3840" y="1091"/>
                    <a:pt x="3840" y="1091"/>
                  </a:cubicBezTo>
                  <a:cubicBezTo>
                    <a:pt x="3840" y="490"/>
                    <a:pt x="3840" y="490"/>
                    <a:pt x="3840" y="490"/>
                  </a:cubicBezTo>
                  <a:cubicBezTo>
                    <a:pt x="3796" y="487"/>
                    <a:pt x="3753" y="485"/>
                    <a:pt x="3708" y="484"/>
                  </a:cubicBezTo>
                  <a:close/>
                  <a:moveTo>
                    <a:pt x="2028" y="701"/>
                  </a:moveTo>
                  <a:cubicBezTo>
                    <a:pt x="2028" y="701"/>
                    <a:pt x="1919" y="620"/>
                    <a:pt x="2031" y="554"/>
                  </a:cubicBezTo>
                  <a:cubicBezTo>
                    <a:pt x="2031" y="554"/>
                    <a:pt x="1968" y="631"/>
                    <a:pt x="2028" y="701"/>
                  </a:cubicBezTo>
                  <a:close/>
                  <a:moveTo>
                    <a:pt x="308" y="930"/>
                  </a:moveTo>
                  <a:cubicBezTo>
                    <a:pt x="260" y="923"/>
                    <a:pt x="213" y="915"/>
                    <a:pt x="166" y="906"/>
                  </a:cubicBezTo>
                  <a:cubicBezTo>
                    <a:pt x="165" y="903"/>
                    <a:pt x="164" y="902"/>
                    <a:pt x="164" y="899"/>
                  </a:cubicBezTo>
                  <a:cubicBezTo>
                    <a:pt x="308" y="851"/>
                    <a:pt x="308" y="851"/>
                    <a:pt x="308" y="851"/>
                  </a:cubicBezTo>
                  <a:cubicBezTo>
                    <a:pt x="308" y="930"/>
                    <a:pt x="308" y="930"/>
                    <a:pt x="308" y="930"/>
                  </a:cubicBezTo>
                  <a:close/>
                  <a:moveTo>
                    <a:pt x="308" y="801"/>
                  </a:moveTo>
                  <a:cubicBezTo>
                    <a:pt x="308" y="828"/>
                    <a:pt x="308" y="828"/>
                    <a:pt x="308" y="828"/>
                  </a:cubicBezTo>
                  <a:cubicBezTo>
                    <a:pt x="153" y="879"/>
                    <a:pt x="151" y="881"/>
                    <a:pt x="151" y="881"/>
                  </a:cubicBezTo>
                  <a:cubicBezTo>
                    <a:pt x="146" y="877"/>
                    <a:pt x="140" y="875"/>
                    <a:pt x="136" y="874"/>
                  </a:cubicBezTo>
                  <a:cubicBezTo>
                    <a:pt x="136" y="682"/>
                    <a:pt x="136" y="682"/>
                    <a:pt x="136" y="682"/>
                  </a:cubicBezTo>
                  <a:cubicBezTo>
                    <a:pt x="144" y="681"/>
                    <a:pt x="152" y="675"/>
                    <a:pt x="158" y="668"/>
                  </a:cubicBezTo>
                  <a:cubicBezTo>
                    <a:pt x="281" y="726"/>
                    <a:pt x="281" y="726"/>
                    <a:pt x="281" y="726"/>
                  </a:cubicBezTo>
                  <a:cubicBezTo>
                    <a:pt x="280" y="728"/>
                    <a:pt x="279" y="731"/>
                    <a:pt x="279" y="734"/>
                  </a:cubicBezTo>
                  <a:cubicBezTo>
                    <a:pt x="279" y="753"/>
                    <a:pt x="292" y="769"/>
                    <a:pt x="308" y="774"/>
                  </a:cubicBezTo>
                  <a:cubicBezTo>
                    <a:pt x="308" y="801"/>
                    <a:pt x="308" y="801"/>
                    <a:pt x="308" y="801"/>
                  </a:cubicBezTo>
                  <a:close/>
                  <a:moveTo>
                    <a:pt x="308" y="695"/>
                  </a:moveTo>
                  <a:cubicBezTo>
                    <a:pt x="300" y="697"/>
                    <a:pt x="295" y="701"/>
                    <a:pt x="290" y="706"/>
                  </a:cubicBezTo>
                  <a:cubicBezTo>
                    <a:pt x="166" y="649"/>
                    <a:pt x="167" y="649"/>
                    <a:pt x="167" y="649"/>
                  </a:cubicBezTo>
                  <a:cubicBezTo>
                    <a:pt x="167" y="646"/>
                    <a:pt x="168" y="644"/>
                    <a:pt x="168" y="641"/>
                  </a:cubicBezTo>
                  <a:cubicBezTo>
                    <a:pt x="168" y="641"/>
                    <a:pt x="168" y="640"/>
                    <a:pt x="168" y="639"/>
                  </a:cubicBezTo>
                  <a:cubicBezTo>
                    <a:pt x="288" y="599"/>
                    <a:pt x="287" y="599"/>
                    <a:pt x="287" y="599"/>
                  </a:cubicBezTo>
                  <a:cubicBezTo>
                    <a:pt x="293" y="606"/>
                    <a:pt x="300" y="611"/>
                    <a:pt x="308" y="614"/>
                  </a:cubicBezTo>
                  <a:lnTo>
                    <a:pt x="308" y="695"/>
                  </a:lnTo>
                  <a:close/>
                  <a:moveTo>
                    <a:pt x="328" y="615"/>
                  </a:moveTo>
                  <a:cubicBezTo>
                    <a:pt x="340" y="613"/>
                    <a:pt x="348" y="607"/>
                    <a:pt x="354" y="599"/>
                  </a:cubicBezTo>
                  <a:cubicBezTo>
                    <a:pt x="472" y="639"/>
                    <a:pt x="472" y="639"/>
                    <a:pt x="472" y="639"/>
                  </a:cubicBezTo>
                  <a:cubicBezTo>
                    <a:pt x="472" y="640"/>
                    <a:pt x="472" y="640"/>
                    <a:pt x="472" y="641"/>
                  </a:cubicBezTo>
                  <a:cubicBezTo>
                    <a:pt x="472" y="644"/>
                    <a:pt x="473" y="646"/>
                    <a:pt x="473" y="649"/>
                  </a:cubicBezTo>
                  <a:cubicBezTo>
                    <a:pt x="351" y="706"/>
                    <a:pt x="351" y="706"/>
                    <a:pt x="351" y="706"/>
                  </a:cubicBezTo>
                  <a:cubicBezTo>
                    <a:pt x="345" y="700"/>
                    <a:pt x="340" y="695"/>
                    <a:pt x="328" y="693"/>
                  </a:cubicBezTo>
                  <a:cubicBezTo>
                    <a:pt x="328" y="615"/>
                    <a:pt x="328" y="615"/>
                    <a:pt x="328" y="615"/>
                  </a:cubicBezTo>
                  <a:close/>
                  <a:moveTo>
                    <a:pt x="328" y="803"/>
                  </a:moveTo>
                  <a:cubicBezTo>
                    <a:pt x="328" y="775"/>
                    <a:pt x="328" y="775"/>
                    <a:pt x="328" y="775"/>
                  </a:cubicBezTo>
                  <a:cubicBezTo>
                    <a:pt x="348" y="772"/>
                    <a:pt x="362" y="755"/>
                    <a:pt x="362" y="734"/>
                  </a:cubicBezTo>
                  <a:cubicBezTo>
                    <a:pt x="362" y="731"/>
                    <a:pt x="361" y="728"/>
                    <a:pt x="361" y="726"/>
                  </a:cubicBezTo>
                  <a:cubicBezTo>
                    <a:pt x="482" y="669"/>
                    <a:pt x="482" y="669"/>
                    <a:pt x="482" y="669"/>
                  </a:cubicBezTo>
                  <a:cubicBezTo>
                    <a:pt x="487" y="674"/>
                    <a:pt x="492" y="679"/>
                    <a:pt x="500" y="681"/>
                  </a:cubicBezTo>
                  <a:cubicBezTo>
                    <a:pt x="500" y="875"/>
                    <a:pt x="500" y="875"/>
                    <a:pt x="500" y="875"/>
                  </a:cubicBezTo>
                  <a:cubicBezTo>
                    <a:pt x="496" y="876"/>
                    <a:pt x="492" y="879"/>
                    <a:pt x="488" y="881"/>
                  </a:cubicBezTo>
                  <a:cubicBezTo>
                    <a:pt x="328" y="827"/>
                    <a:pt x="328" y="827"/>
                    <a:pt x="328" y="827"/>
                  </a:cubicBezTo>
                  <a:cubicBezTo>
                    <a:pt x="328" y="803"/>
                    <a:pt x="328" y="803"/>
                    <a:pt x="328" y="803"/>
                  </a:cubicBezTo>
                  <a:close/>
                  <a:moveTo>
                    <a:pt x="328" y="934"/>
                  </a:moveTo>
                  <a:cubicBezTo>
                    <a:pt x="328" y="850"/>
                    <a:pt x="328" y="850"/>
                    <a:pt x="328" y="850"/>
                  </a:cubicBezTo>
                  <a:cubicBezTo>
                    <a:pt x="476" y="899"/>
                    <a:pt x="475" y="899"/>
                    <a:pt x="475" y="899"/>
                  </a:cubicBezTo>
                  <a:cubicBezTo>
                    <a:pt x="474" y="902"/>
                    <a:pt x="474" y="905"/>
                    <a:pt x="473" y="908"/>
                  </a:cubicBezTo>
                  <a:cubicBezTo>
                    <a:pt x="397" y="944"/>
                    <a:pt x="397" y="944"/>
                    <a:pt x="397" y="944"/>
                  </a:cubicBezTo>
                  <a:cubicBezTo>
                    <a:pt x="374" y="941"/>
                    <a:pt x="352" y="938"/>
                    <a:pt x="328" y="934"/>
                  </a:cubicBezTo>
                  <a:close/>
                  <a:moveTo>
                    <a:pt x="1409" y="970"/>
                  </a:moveTo>
                  <a:cubicBezTo>
                    <a:pt x="1422" y="951"/>
                    <a:pt x="1444" y="938"/>
                    <a:pt x="1468" y="938"/>
                  </a:cubicBezTo>
                  <a:cubicBezTo>
                    <a:pt x="1488" y="938"/>
                    <a:pt x="1505" y="946"/>
                    <a:pt x="1518" y="959"/>
                  </a:cubicBezTo>
                  <a:cubicBezTo>
                    <a:pt x="1482" y="964"/>
                    <a:pt x="1446" y="967"/>
                    <a:pt x="1409" y="970"/>
                  </a:cubicBezTo>
                  <a:close/>
                  <a:moveTo>
                    <a:pt x="2667" y="475"/>
                  </a:moveTo>
                  <a:cubicBezTo>
                    <a:pt x="2667" y="436"/>
                    <a:pt x="2698" y="405"/>
                    <a:pt x="2736" y="405"/>
                  </a:cubicBezTo>
                  <a:cubicBezTo>
                    <a:pt x="2775" y="405"/>
                    <a:pt x="2806" y="436"/>
                    <a:pt x="2806" y="475"/>
                  </a:cubicBezTo>
                  <a:cubicBezTo>
                    <a:pt x="2806" y="514"/>
                    <a:pt x="2775" y="545"/>
                    <a:pt x="2736" y="545"/>
                  </a:cubicBezTo>
                  <a:cubicBezTo>
                    <a:pt x="2698" y="545"/>
                    <a:pt x="2667" y="514"/>
                    <a:pt x="2667" y="475"/>
                  </a:cubicBezTo>
                  <a:close/>
                  <a:moveTo>
                    <a:pt x="2758" y="599"/>
                  </a:moveTo>
                  <a:cubicBezTo>
                    <a:pt x="2762" y="578"/>
                    <a:pt x="2762" y="578"/>
                    <a:pt x="2762" y="578"/>
                  </a:cubicBezTo>
                  <a:cubicBezTo>
                    <a:pt x="2773" y="575"/>
                    <a:pt x="2783" y="571"/>
                    <a:pt x="2792" y="565"/>
                  </a:cubicBezTo>
                  <a:cubicBezTo>
                    <a:pt x="2820" y="582"/>
                    <a:pt x="2820" y="582"/>
                    <a:pt x="2820" y="582"/>
                  </a:cubicBezTo>
                  <a:cubicBezTo>
                    <a:pt x="2800" y="587"/>
                    <a:pt x="2779" y="593"/>
                    <a:pt x="2758" y="599"/>
                  </a:cubicBezTo>
                  <a:close/>
                  <a:moveTo>
                    <a:pt x="3453" y="188"/>
                  </a:moveTo>
                  <a:cubicBezTo>
                    <a:pt x="3454" y="186"/>
                    <a:pt x="3457" y="185"/>
                    <a:pt x="3459" y="186"/>
                  </a:cubicBezTo>
                  <a:cubicBezTo>
                    <a:pt x="3753" y="316"/>
                    <a:pt x="3753" y="316"/>
                    <a:pt x="3753" y="316"/>
                  </a:cubicBezTo>
                  <a:cubicBezTo>
                    <a:pt x="3755" y="317"/>
                    <a:pt x="3756" y="319"/>
                    <a:pt x="3755" y="322"/>
                  </a:cubicBezTo>
                  <a:cubicBezTo>
                    <a:pt x="3754" y="324"/>
                    <a:pt x="3751" y="325"/>
                    <a:pt x="3749" y="324"/>
                  </a:cubicBezTo>
                  <a:cubicBezTo>
                    <a:pt x="3455" y="194"/>
                    <a:pt x="3455" y="194"/>
                    <a:pt x="3455" y="194"/>
                  </a:cubicBezTo>
                  <a:cubicBezTo>
                    <a:pt x="3453" y="193"/>
                    <a:pt x="3452" y="191"/>
                    <a:pt x="3453" y="188"/>
                  </a:cubicBezTo>
                  <a:close/>
                  <a:moveTo>
                    <a:pt x="3434" y="232"/>
                  </a:moveTo>
                  <a:cubicBezTo>
                    <a:pt x="3435" y="230"/>
                    <a:pt x="3438" y="229"/>
                    <a:pt x="3440" y="230"/>
                  </a:cubicBezTo>
                  <a:cubicBezTo>
                    <a:pt x="3734" y="360"/>
                    <a:pt x="3734" y="360"/>
                    <a:pt x="3734" y="360"/>
                  </a:cubicBezTo>
                  <a:cubicBezTo>
                    <a:pt x="3736" y="361"/>
                    <a:pt x="3737" y="363"/>
                    <a:pt x="3736" y="366"/>
                  </a:cubicBezTo>
                  <a:cubicBezTo>
                    <a:pt x="3735" y="367"/>
                    <a:pt x="3732" y="369"/>
                    <a:pt x="3730" y="368"/>
                  </a:cubicBezTo>
                  <a:cubicBezTo>
                    <a:pt x="3437" y="238"/>
                    <a:pt x="3437" y="238"/>
                    <a:pt x="3437" y="238"/>
                  </a:cubicBezTo>
                  <a:cubicBezTo>
                    <a:pt x="3434" y="237"/>
                    <a:pt x="3433" y="234"/>
                    <a:pt x="3434" y="232"/>
                  </a:cubicBezTo>
                  <a:close/>
                  <a:moveTo>
                    <a:pt x="3415" y="276"/>
                  </a:moveTo>
                  <a:cubicBezTo>
                    <a:pt x="3416" y="274"/>
                    <a:pt x="3419" y="273"/>
                    <a:pt x="3421" y="274"/>
                  </a:cubicBezTo>
                  <a:cubicBezTo>
                    <a:pt x="3715" y="404"/>
                    <a:pt x="3715" y="404"/>
                    <a:pt x="3715" y="404"/>
                  </a:cubicBezTo>
                  <a:cubicBezTo>
                    <a:pt x="3717" y="404"/>
                    <a:pt x="3718" y="407"/>
                    <a:pt x="3717" y="410"/>
                  </a:cubicBezTo>
                  <a:cubicBezTo>
                    <a:pt x="3716" y="411"/>
                    <a:pt x="3713" y="413"/>
                    <a:pt x="3711" y="411"/>
                  </a:cubicBezTo>
                  <a:cubicBezTo>
                    <a:pt x="3418" y="282"/>
                    <a:pt x="3418" y="282"/>
                    <a:pt x="3418" y="282"/>
                  </a:cubicBezTo>
                  <a:cubicBezTo>
                    <a:pt x="3415" y="281"/>
                    <a:pt x="3414" y="278"/>
                    <a:pt x="3415" y="276"/>
                  </a:cubicBezTo>
                  <a:close/>
                  <a:moveTo>
                    <a:pt x="3698" y="453"/>
                  </a:moveTo>
                  <a:cubicBezTo>
                    <a:pt x="3697" y="456"/>
                    <a:pt x="3695" y="457"/>
                    <a:pt x="3692" y="456"/>
                  </a:cubicBezTo>
                  <a:cubicBezTo>
                    <a:pt x="3399" y="326"/>
                    <a:pt x="3399" y="326"/>
                    <a:pt x="3399" y="326"/>
                  </a:cubicBezTo>
                  <a:cubicBezTo>
                    <a:pt x="3397" y="325"/>
                    <a:pt x="3396" y="322"/>
                    <a:pt x="3396" y="320"/>
                  </a:cubicBezTo>
                  <a:cubicBezTo>
                    <a:pt x="3397" y="318"/>
                    <a:pt x="3400" y="317"/>
                    <a:pt x="3402" y="318"/>
                  </a:cubicBezTo>
                  <a:cubicBezTo>
                    <a:pt x="3696" y="448"/>
                    <a:pt x="3696" y="448"/>
                    <a:pt x="3696" y="448"/>
                  </a:cubicBezTo>
                  <a:cubicBezTo>
                    <a:pt x="3698" y="448"/>
                    <a:pt x="3699" y="451"/>
                    <a:pt x="3698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7" name="Freeform 25"/>
            <p:cNvSpPr>
              <a:spLocks/>
            </p:cNvSpPr>
            <p:nvPr userDrawn="1"/>
          </p:nvSpPr>
          <p:spPr bwMode="auto">
            <a:xfrm>
              <a:off x="6518275" y="501491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grpSp>
        <p:nvGrpSpPr>
          <p:cNvPr id="79" name="组合 78"/>
          <p:cNvGrpSpPr/>
          <p:nvPr userDrawn="1"/>
        </p:nvGrpSpPr>
        <p:grpSpPr>
          <a:xfrm>
            <a:off x="1" y="-14288"/>
            <a:ext cx="12188825" cy="2489201"/>
            <a:chOff x="0" y="-14288"/>
            <a:chExt cx="12188825" cy="2489201"/>
          </a:xfrm>
          <a:solidFill>
            <a:schemeClr val="bg1">
              <a:lumMod val="95000"/>
            </a:schemeClr>
          </a:solidFill>
        </p:grpSpPr>
        <p:sp>
          <p:nvSpPr>
            <p:cNvPr id="72" name="Freeform 29"/>
            <p:cNvSpPr>
              <a:spLocks noEditPoints="1"/>
            </p:cNvSpPr>
            <p:nvPr userDrawn="1"/>
          </p:nvSpPr>
          <p:spPr bwMode="auto">
            <a:xfrm>
              <a:off x="1054100" y="989012"/>
              <a:ext cx="1508125" cy="1466851"/>
            </a:xfrm>
            <a:custGeom>
              <a:avLst/>
              <a:gdLst>
                <a:gd name="T0" fmla="*/ 243 w 475"/>
                <a:gd name="T1" fmla="*/ 452 h 461"/>
                <a:gd name="T2" fmla="*/ 33 w 475"/>
                <a:gd name="T3" fmla="*/ 283 h 461"/>
                <a:gd name="T4" fmla="*/ 33 w 475"/>
                <a:gd name="T5" fmla="*/ 311 h 461"/>
                <a:gd name="T6" fmla="*/ 26 w 475"/>
                <a:gd name="T7" fmla="*/ 243 h 461"/>
                <a:gd name="T8" fmla="*/ 52 w 475"/>
                <a:gd name="T9" fmla="*/ 159 h 461"/>
                <a:gd name="T10" fmla="*/ 74 w 475"/>
                <a:gd name="T11" fmla="*/ 100 h 461"/>
                <a:gd name="T12" fmla="*/ 109 w 475"/>
                <a:gd name="T13" fmla="*/ 61 h 461"/>
                <a:gd name="T14" fmla="*/ 94 w 475"/>
                <a:gd name="T15" fmla="*/ 96 h 461"/>
                <a:gd name="T16" fmla="*/ 108 w 475"/>
                <a:gd name="T17" fmla="*/ 140 h 461"/>
                <a:gd name="T18" fmla="*/ 119 w 475"/>
                <a:gd name="T19" fmla="*/ 175 h 461"/>
                <a:gd name="T20" fmla="*/ 119 w 475"/>
                <a:gd name="T21" fmla="*/ 209 h 461"/>
                <a:gd name="T22" fmla="*/ 93 w 475"/>
                <a:gd name="T23" fmla="*/ 231 h 461"/>
                <a:gd name="T24" fmla="*/ 80 w 475"/>
                <a:gd name="T25" fmla="*/ 253 h 461"/>
                <a:gd name="T26" fmla="*/ 59 w 475"/>
                <a:gd name="T27" fmla="*/ 275 h 461"/>
                <a:gd name="T28" fmla="*/ 41 w 475"/>
                <a:gd name="T29" fmla="*/ 276 h 461"/>
                <a:gd name="T30" fmla="*/ 43 w 475"/>
                <a:gd name="T31" fmla="*/ 331 h 461"/>
                <a:gd name="T32" fmla="*/ 45 w 475"/>
                <a:gd name="T33" fmla="*/ 314 h 461"/>
                <a:gd name="T34" fmla="*/ 52 w 475"/>
                <a:gd name="T35" fmla="*/ 303 h 461"/>
                <a:gd name="T36" fmla="*/ 64 w 475"/>
                <a:gd name="T37" fmla="*/ 303 h 461"/>
                <a:gd name="T38" fmla="*/ 50 w 475"/>
                <a:gd name="T39" fmla="*/ 314 h 461"/>
                <a:gd name="T40" fmla="*/ 54 w 475"/>
                <a:gd name="T41" fmla="*/ 329 h 461"/>
                <a:gd name="T42" fmla="*/ 69 w 475"/>
                <a:gd name="T43" fmla="*/ 353 h 461"/>
                <a:gd name="T44" fmla="*/ 93 w 475"/>
                <a:gd name="T45" fmla="*/ 371 h 461"/>
                <a:gd name="T46" fmla="*/ 109 w 475"/>
                <a:gd name="T47" fmla="*/ 381 h 461"/>
                <a:gd name="T48" fmla="*/ 117 w 475"/>
                <a:gd name="T49" fmla="*/ 387 h 461"/>
                <a:gd name="T50" fmla="*/ 132 w 475"/>
                <a:gd name="T51" fmla="*/ 393 h 461"/>
                <a:gd name="T52" fmla="*/ 140 w 475"/>
                <a:gd name="T53" fmla="*/ 390 h 461"/>
                <a:gd name="T54" fmla="*/ 145 w 475"/>
                <a:gd name="T55" fmla="*/ 406 h 461"/>
                <a:gd name="T56" fmla="*/ 191 w 475"/>
                <a:gd name="T57" fmla="*/ 49 h 461"/>
                <a:gd name="T58" fmla="*/ 153 w 475"/>
                <a:gd name="T59" fmla="*/ 42 h 461"/>
                <a:gd name="T60" fmla="*/ 304 w 475"/>
                <a:gd name="T61" fmla="*/ 26 h 461"/>
                <a:gd name="T62" fmla="*/ 263 w 475"/>
                <a:gd name="T63" fmla="*/ 28 h 461"/>
                <a:gd name="T64" fmla="*/ 239 w 475"/>
                <a:gd name="T65" fmla="*/ 31 h 461"/>
                <a:gd name="T66" fmla="*/ 222 w 475"/>
                <a:gd name="T67" fmla="*/ 38 h 461"/>
                <a:gd name="T68" fmla="*/ 192 w 475"/>
                <a:gd name="T69" fmla="*/ 45 h 461"/>
                <a:gd name="T70" fmla="*/ 248 w 475"/>
                <a:gd name="T71" fmla="*/ 436 h 461"/>
                <a:gd name="T72" fmla="*/ 209 w 475"/>
                <a:gd name="T73" fmla="*/ 411 h 461"/>
                <a:gd name="T74" fmla="*/ 256 w 475"/>
                <a:gd name="T75" fmla="*/ 389 h 461"/>
                <a:gd name="T76" fmla="*/ 257 w 475"/>
                <a:gd name="T77" fmla="*/ 362 h 461"/>
                <a:gd name="T78" fmla="*/ 304 w 475"/>
                <a:gd name="T79" fmla="*/ 365 h 461"/>
                <a:gd name="T80" fmla="*/ 340 w 475"/>
                <a:gd name="T81" fmla="*/ 375 h 461"/>
                <a:gd name="T82" fmla="*/ 328 w 475"/>
                <a:gd name="T83" fmla="*/ 350 h 461"/>
                <a:gd name="T84" fmla="*/ 357 w 475"/>
                <a:gd name="T85" fmla="*/ 332 h 461"/>
                <a:gd name="T86" fmla="*/ 315 w 475"/>
                <a:gd name="T87" fmla="*/ 328 h 461"/>
                <a:gd name="T88" fmla="*/ 286 w 475"/>
                <a:gd name="T89" fmla="*/ 349 h 461"/>
                <a:gd name="T90" fmla="*/ 254 w 475"/>
                <a:gd name="T91" fmla="*/ 349 h 461"/>
                <a:gd name="T92" fmla="*/ 215 w 475"/>
                <a:gd name="T93" fmla="*/ 327 h 461"/>
                <a:gd name="T94" fmla="*/ 199 w 475"/>
                <a:gd name="T95" fmla="*/ 270 h 461"/>
                <a:gd name="T96" fmla="*/ 220 w 475"/>
                <a:gd name="T97" fmla="*/ 240 h 461"/>
                <a:gd name="T98" fmla="*/ 275 w 475"/>
                <a:gd name="T99" fmla="*/ 235 h 461"/>
                <a:gd name="T100" fmla="*/ 290 w 475"/>
                <a:gd name="T101" fmla="*/ 201 h 461"/>
                <a:gd name="T102" fmla="*/ 297 w 475"/>
                <a:gd name="T103" fmla="*/ 164 h 461"/>
                <a:gd name="T104" fmla="*/ 301 w 475"/>
                <a:gd name="T105" fmla="*/ 122 h 461"/>
                <a:gd name="T106" fmla="*/ 322 w 475"/>
                <a:gd name="T107" fmla="*/ 100 h 461"/>
                <a:gd name="T108" fmla="*/ 359 w 475"/>
                <a:gd name="T109" fmla="*/ 138 h 461"/>
                <a:gd name="T110" fmla="*/ 383 w 475"/>
                <a:gd name="T111" fmla="*/ 170 h 461"/>
                <a:gd name="T112" fmla="*/ 400 w 475"/>
                <a:gd name="T113" fmla="*/ 217 h 461"/>
                <a:gd name="T114" fmla="*/ 398 w 475"/>
                <a:gd name="T115" fmla="*/ 256 h 461"/>
                <a:gd name="T116" fmla="*/ 377 w 475"/>
                <a:gd name="T117" fmla="*/ 277 h 461"/>
                <a:gd name="T118" fmla="*/ 376 w 475"/>
                <a:gd name="T119" fmla="*/ 298 h 461"/>
                <a:gd name="T120" fmla="*/ 410 w 475"/>
                <a:gd name="T121" fmla="*/ 269 h 461"/>
                <a:gd name="T122" fmla="*/ 411 w 475"/>
                <a:gd name="T123" fmla="*/ 309 h 461"/>
                <a:gd name="T124" fmla="*/ 434 w 475"/>
                <a:gd name="T125" fmla="*/ 286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5" h="461">
                  <a:moveTo>
                    <a:pt x="421" y="105"/>
                  </a:moveTo>
                  <a:cubicBezTo>
                    <a:pt x="392" y="61"/>
                    <a:pt x="357" y="36"/>
                    <a:pt x="324" y="23"/>
                  </a:cubicBezTo>
                  <a:cubicBezTo>
                    <a:pt x="291" y="8"/>
                    <a:pt x="254" y="0"/>
                    <a:pt x="216" y="2"/>
                  </a:cubicBezTo>
                  <a:cubicBezTo>
                    <a:pt x="93" y="11"/>
                    <a:pt x="0" y="118"/>
                    <a:pt x="7" y="243"/>
                  </a:cubicBezTo>
                  <a:cubicBezTo>
                    <a:pt x="14" y="366"/>
                    <a:pt x="120" y="461"/>
                    <a:pt x="243" y="452"/>
                  </a:cubicBezTo>
                  <a:cubicBezTo>
                    <a:pt x="309" y="448"/>
                    <a:pt x="367" y="415"/>
                    <a:pt x="404" y="365"/>
                  </a:cubicBezTo>
                  <a:cubicBezTo>
                    <a:pt x="469" y="291"/>
                    <a:pt x="475" y="188"/>
                    <a:pt x="421" y="105"/>
                  </a:cubicBezTo>
                  <a:close/>
                  <a:moveTo>
                    <a:pt x="36" y="272"/>
                  </a:moveTo>
                  <a:cubicBezTo>
                    <a:pt x="35" y="273"/>
                    <a:pt x="35" y="274"/>
                    <a:pt x="34" y="275"/>
                  </a:cubicBezTo>
                  <a:cubicBezTo>
                    <a:pt x="34" y="275"/>
                    <a:pt x="32" y="281"/>
                    <a:pt x="33" y="283"/>
                  </a:cubicBezTo>
                  <a:cubicBezTo>
                    <a:pt x="33" y="285"/>
                    <a:pt x="34" y="287"/>
                    <a:pt x="35" y="289"/>
                  </a:cubicBezTo>
                  <a:cubicBezTo>
                    <a:pt x="36" y="291"/>
                    <a:pt x="35" y="292"/>
                    <a:pt x="35" y="298"/>
                  </a:cubicBezTo>
                  <a:cubicBezTo>
                    <a:pt x="35" y="303"/>
                    <a:pt x="35" y="303"/>
                    <a:pt x="35" y="304"/>
                  </a:cubicBezTo>
                  <a:cubicBezTo>
                    <a:pt x="36" y="307"/>
                    <a:pt x="35" y="308"/>
                    <a:pt x="36" y="310"/>
                  </a:cubicBezTo>
                  <a:cubicBezTo>
                    <a:pt x="35" y="311"/>
                    <a:pt x="34" y="311"/>
                    <a:pt x="33" y="311"/>
                  </a:cubicBezTo>
                  <a:cubicBezTo>
                    <a:pt x="28" y="298"/>
                    <a:pt x="24" y="284"/>
                    <a:pt x="21" y="270"/>
                  </a:cubicBezTo>
                  <a:cubicBezTo>
                    <a:pt x="21" y="268"/>
                    <a:pt x="21" y="266"/>
                    <a:pt x="22" y="264"/>
                  </a:cubicBezTo>
                  <a:cubicBezTo>
                    <a:pt x="22" y="262"/>
                    <a:pt x="23" y="263"/>
                    <a:pt x="25" y="259"/>
                  </a:cubicBezTo>
                  <a:cubicBezTo>
                    <a:pt x="28" y="255"/>
                    <a:pt x="29" y="255"/>
                    <a:pt x="30" y="252"/>
                  </a:cubicBezTo>
                  <a:cubicBezTo>
                    <a:pt x="31" y="249"/>
                    <a:pt x="30" y="252"/>
                    <a:pt x="26" y="243"/>
                  </a:cubicBezTo>
                  <a:cubicBezTo>
                    <a:pt x="23" y="233"/>
                    <a:pt x="31" y="226"/>
                    <a:pt x="31" y="226"/>
                  </a:cubicBezTo>
                  <a:cubicBezTo>
                    <a:pt x="31" y="226"/>
                    <a:pt x="30" y="223"/>
                    <a:pt x="29" y="207"/>
                  </a:cubicBezTo>
                  <a:cubicBezTo>
                    <a:pt x="28" y="190"/>
                    <a:pt x="35" y="186"/>
                    <a:pt x="40" y="176"/>
                  </a:cubicBezTo>
                  <a:cubicBezTo>
                    <a:pt x="45" y="166"/>
                    <a:pt x="42" y="170"/>
                    <a:pt x="44" y="166"/>
                  </a:cubicBezTo>
                  <a:cubicBezTo>
                    <a:pt x="46" y="162"/>
                    <a:pt x="46" y="165"/>
                    <a:pt x="52" y="159"/>
                  </a:cubicBezTo>
                  <a:cubicBezTo>
                    <a:pt x="58" y="153"/>
                    <a:pt x="53" y="153"/>
                    <a:pt x="55" y="141"/>
                  </a:cubicBezTo>
                  <a:cubicBezTo>
                    <a:pt x="57" y="130"/>
                    <a:pt x="58" y="136"/>
                    <a:pt x="59" y="126"/>
                  </a:cubicBezTo>
                  <a:cubicBezTo>
                    <a:pt x="60" y="116"/>
                    <a:pt x="61" y="124"/>
                    <a:pt x="65" y="118"/>
                  </a:cubicBezTo>
                  <a:cubicBezTo>
                    <a:pt x="69" y="112"/>
                    <a:pt x="65" y="118"/>
                    <a:pt x="69" y="109"/>
                  </a:cubicBezTo>
                  <a:cubicBezTo>
                    <a:pt x="73" y="100"/>
                    <a:pt x="72" y="104"/>
                    <a:pt x="74" y="100"/>
                  </a:cubicBezTo>
                  <a:cubicBezTo>
                    <a:pt x="75" y="96"/>
                    <a:pt x="77" y="98"/>
                    <a:pt x="83" y="81"/>
                  </a:cubicBezTo>
                  <a:cubicBezTo>
                    <a:pt x="88" y="63"/>
                    <a:pt x="84" y="78"/>
                    <a:pt x="87" y="74"/>
                  </a:cubicBezTo>
                  <a:cubicBezTo>
                    <a:pt x="90" y="69"/>
                    <a:pt x="92" y="72"/>
                    <a:pt x="100" y="65"/>
                  </a:cubicBezTo>
                  <a:cubicBezTo>
                    <a:pt x="107" y="58"/>
                    <a:pt x="102" y="62"/>
                    <a:pt x="108" y="57"/>
                  </a:cubicBezTo>
                  <a:cubicBezTo>
                    <a:pt x="114" y="53"/>
                    <a:pt x="109" y="59"/>
                    <a:pt x="109" y="61"/>
                  </a:cubicBezTo>
                  <a:cubicBezTo>
                    <a:pt x="109" y="63"/>
                    <a:pt x="107" y="65"/>
                    <a:pt x="104" y="67"/>
                  </a:cubicBezTo>
                  <a:cubicBezTo>
                    <a:pt x="102" y="69"/>
                    <a:pt x="101" y="72"/>
                    <a:pt x="99" y="75"/>
                  </a:cubicBezTo>
                  <a:cubicBezTo>
                    <a:pt x="97" y="78"/>
                    <a:pt x="98" y="79"/>
                    <a:pt x="97" y="82"/>
                  </a:cubicBezTo>
                  <a:cubicBezTo>
                    <a:pt x="95" y="85"/>
                    <a:pt x="94" y="86"/>
                    <a:pt x="91" y="91"/>
                  </a:cubicBezTo>
                  <a:cubicBezTo>
                    <a:pt x="88" y="96"/>
                    <a:pt x="93" y="94"/>
                    <a:pt x="94" y="96"/>
                  </a:cubicBezTo>
                  <a:cubicBezTo>
                    <a:pt x="95" y="98"/>
                    <a:pt x="96" y="97"/>
                    <a:pt x="96" y="99"/>
                  </a:cubicBezTo>
                  <a:cubicBezTo>
                    <a:pt x="97" y="101"/>
                    <a:pt x="97" y="105"/>
                    <a:pt x="94" y="108"/>
                  </a:cubicBezTo>
                  <a:cubicBezTo>
                    <a:pt x="92" y="111"/>
                    <a:pt x="101" y="124"/>
                    <a:pt x="101" y="126"/>
                  </a:cubicBezTo>
                  <a:cubicBezTo>
                    <a:pt x="102" y="128"/>
                    <a:pt x="102" y="136"/>
                    <a:pt x="102" y="136"/>
                  </a:cubicBezTo>
                  <a:cubicBezTo>
                    <a:pt x="102" y="136"/>
                    <a:pt x="106" y="140"/>
                    <a:pt x="108" y="140"/>
                  </a:cubicBezTo>
                  <a:cubicBezTo>
                    <a:pt x="110" y="141"/>
                    <a:pt x="115" y="144"/>
                    <a:pt x="117" y="147"/>
                  </a:cubicBezTo>
                  <a:cubicBezTo>
                    <a:pt x="120" y="149"/>
                    <a:pt x="117" y="152"/>
                    <a:pt x="117" y="152"/>
                  </a:cubicBezTo>
                  <a:cubicBezTo>
                    <a:pt x="117" y="152"/>
                    <a:pt x="119" y="156"/>
                    <a:pt x="120" y="158"/>
                  </a:cubicBezTo>
                  <a:cubicBezTo>
                    <a:pt x="121" y="160"/>
                    <a:pt x="121" y="165"/>
                    <a:pt x="121" y="167"/>
                  </a:cubicBezTo>
                  <a:cubicBezTo>
                    <a:pt x="121" y="169"/>
                    <a:pt x="120" y="172"/>
                    <a:pt x="119" y="175"/>
                  </a:cubicBezTo>
                  <a:cubicBezTo>
                    <a:pt x="117" y="177"/>
                    <a:pt x="119" y="181"/>
                    <a:pt x="120" y="182"/>
                  </a:cubicBezTo>
                  <a:cubicBezTo>
                    <a:pt x="122" y="184"/>
                    <a:pt x="125" y="189"/>
                    <a:pt x="127" y="191"/>
                  </a:cubicBezTo>
                  <a:cubicBezTo>
                    <a:pt x="129" y="192"/>
                    <a:pt x="130" y="195"/>
                    <a:pt x="131" y="199"/>
                  </a:cubicBezTo>
                  <a:cubicBezTo>
                    <a:pt x="132" y="203"/>
                    <a:pt x="129" y="203"/>
                    <a:pt x="128" y="203"/>
                  </a:cubicBezTo>
                  <a:cubicBezTo>
                    <a:pt x="127" y="205"/>
                    <a:pt x="125" y="205"/>
                    <a:pt x="119" y="209"/>
                  </a:cubicBezTo>
                  <a:cubicBezTo>
                    <a:pt x="114" y="212"/>
                    <a:pt x="116" y="215"/>
                    <a:pt x="114" y="217"/>
                  </a:cubicBezTo>
                  <a:cubicBezTo>
                    <a:pt x="112" y="218"/>
                    <a:pt x="108" y="218"/>
                    <a:pt x="104" y="218"/>
                  </a:cubicBezTo>
                  <a:cubicBezTo>
                    <a:pt x="99" y="218"/>
                    <a:pt x="103" y="221"/>
                    <a:pt x="102" y="221"/>
                  </a:cubicBezTo>
                  <a:cubicBezTo>
                    <a:pt x="101" y="223"/>
                    <a:pt x="97" y="224"/>
                    <a:pt x="94" y="226"/>
                  </a:cubicBezTo>
                  <a:cubicBezTo>
                    <a:pt x="90" y="227"/>
                    <a:pt x="93" y="231"/>
                    <a:pt x="93" y="231"/>
                  </a:cubicBezTo>
                  <a:cubicBezTo>
                    <a:pt x="93" y="231"/>
                    <a:pt x="88" y="232"/>
                    <a:pt x="86" y="232"/>
                  </a:cubicBezTo>
                  <a:cubicBezTo>
                    <a:pt x="85" y="232"/>
                    <a:pt x="85" y="235"/>
                    <a:pt x="85" y="236"/>
                  </a:cubicBezTo>
                  <a:cubicBezTo>
                    <a:pt x="86" y="238"/>
                    <a:pt x="85" y="243"/>
                    <a:pt x="85" y="243"/>
                  </a:cubicBezTo>
                  <a:cubicBezTo>
                    <a:pt x="85" y="243"/>
                    <a:pt x="85" y="248"/>
                    <a:pt x="82" y="249"/>
                  </a:cubicBezTo>
                  <a:cubicBezTo>
                    <a:pt x="79" y="250"/>
                    <a:pt x="81" y="252"/>
                    <a:pt x="80" y="253"/>
                  </a:cubicBezTo>
                  <a:cubicBezTo>
                    <a:pt x="79" y="254"/>
                    <a:pt x="74" y="255"/>
                    <a:pt x="73" y="254"/>
                  </a:cubicBezTo>
                  <a:cubicBezTo>
                    <a:pt x="72" y="255"/>
                    <a:pt x="67" y="256"/>
                    <a:pt x="67" y="258"/>
                  </a:cubicBezTo>
                  <a:cubicBezTo>
                    <a:pt x="66" y="261"/>
                    <a:pt x="67" y="264"/>
                    <a:pt x="65" y="264"/>
                  </a:cubicBezTo>
                  <a:cubicBezTo>
                    <a:pt x="64" y="265"/>
                    <a:pt x="63" y="269"/>
                    <a:pt x="63" y="271"/>
                  </a:cubicBezTo>
                  <a:cubicBezTo>
                    <a:pt x="62" y="274"/>
                    <a:pt x="61" y="274"/>
                    <a:pt x="59" y="275"/>
                  </a:cubicBezTo>
                  <a:cubicBezTo>
                    <a:pt x="58" y="275"/>
                    <a:pt x="52" y="273"/>
                    <a:pt x="51" y="273"/>
                  </a:cubicBezTo>
                  <a:cubicBezTo>
                    <a:pt x="49" y="274"/>
                    <a:pt x="51" y="277"/>
                    <a:pt x="51" y="278"/>
                  </a:cubicBezTo>
                  <a:cubicBezTo>
                    <a:pt x="50" y="280"/>
                    <a:pt x="49" y="279"/>
                    <a:pt x="46" y="281"/>
                  </a:cubicBezTo>
                  <a:cubicBezTo>
                    <a:pt x="43" y="281"/>
                    <a:pt x="43" y="279"/>
                    <a:pt x="43" y="279"/>
                  </a:cubicBezTo>
                  <a:cubicBezTo>
                    <a:pt x="41" y="276"/>
                    <a:pt x="41" y="276"/>
                    <a:pt x="41" y="276"/>
                  </a:cubicBezTo>
                  <a:cubicBezTo>
                    <a:pt x="41" y="276"/>
                    <a:pt x="40" y="275"/>
                    <a:pt x="37" y="271"/>
                  </a:cubicBezTo>
                  <a:cubicBezTo>
                    <a:pt x="33" y="267"/>
                    <a:pt x="37" y="271"/>
                    <a:pt x="36" y="272"/>
                  </a:cubicBezTo>
                  <a:close/>
                  <a:moveTo>
                    <a:pt x="146" y="421"/>
                  </a:moveTo>
                  <a:cubicBezTo>
                    <a:pt x="140" y="422"/>
                    <a:pt x="132" y="419"/>
                    <a:pt x="125" y="415"/>
                  </a:cubicBezTo>
                  <a:cubicBezTo>
                    <a:pt x="90" y="395"/>
                    <a:pt x="62" y="367"/>
                    <a:pt x="43" y="331"/>
                  </a:cubicBezTo>
                  <a:cubicBezTo>
                    <a:pt x="42" y="329"/>
                    <a:pt x="42" y="328"/>
                    <a:pt x="42" y="327"/>
                  </a:cubicBezTo>
                  <a:cubicBezTo>
                    <a:pt x="42" y="326"/>
                    <a:pt x="41" y="324"/>
                    <a:pt x="41" y="323"/>
                  </a:cubicBezTo>
                  <a:cubicBezTo>
                    <a:pt x="41" y="322"/>
                    <a:pt x="40" y="319"/>
                    <a:pt x="40" y="318"/>
                  </a:cubicBezTo>
                  <a:cubicBezTo>
                    <a:pt x="40" y="316"/>
                    <a:pt x="41" y="317"/>
                    <a:pt x="42" y="317"/>
                  </a:cubicBezTo>
                  <a:cubicBezTo>
                    <a:pt x="42" y="317"/>
                    <a:pt x="43" y="316"/>
                    <a:pt x="45" y="314"/>
                  </a:cubicBezTo>
                  <a:cubicBezTo>
                    <a:pt x="46" y="312"/>
                    <a:pt x="45" y="314"/>
                    <a:pt x="46" y="314"/>
                  </a:cubicBezTo>
                  <a:cubicBezTo>
                    <a:pt x="47" y="314"/>
                    <a:pt x="48" y="312"/>
                    <a:pt x="48" y="310"/>
                  </a:cubicBezTo>
                  <a:cubicBezTo>
                    <a:pt x="49" y="309"/>
                    <a:pt x="48" y="308"/>
                    <a:pt x="47" y="306"/>
                  </a:cubicBezTo>
                  <a:cubicBezTo>
                    <a:pt x="47" y="304"/>
                    <a:pt x="47" y="306"/>
                    <a:pt x="49" y="305"/>
                  </a:cubicBezTo>
                  <a:cubicBezTo>
                    <a:pt x="50" y="304"/>
                    <a:pt x="51" y="303"/>
                    <a:pt x="52" y="303"/>
                  </a:cubicBezTo>
                  <a:cubicBezTo>
                    <a:pt x="53" y="302"/>
                    <a:pt x="55" y="304"/>
                    <a:pt x="56" y="303"/>
                  </a:cubicBezTo>
                  <a:cubicBezTo>
                    <a:pt x="58" y="303"/>
                    <a:pt x="58" y="302"/>
                    <a:pt x="58" y="300"/>
                  </a:cubicBezTo>
                  <a:cubicBezTo>
                    <a:pt x="59" y="298"/>
                    <a:pt x="59" y="298"/>
                    <a:pt x="60" y="298"/>
                  </a:cubicBezTo>
                  <a:cubicBezTo>
                    <a:pt x="60" y="297"/>
                    <a:pt x="62" y="300"/>
                    <a:pt x="62" y="300"/>
                  </a:cubicBezTo>
                  <a:cubicBezTo>
                    <a:pt x="63" y="301"/>
                    <a:pt x="64" y="303"/>
                    <a:pt x="64" y="303"/>
                  </a:cubicBezTo>
                  <a:cubicBezTo>
                    <a:pt x="61" y="305"/>
                    <a:pt x="61" y="305"/>
                    <a:pt x="61" y="305"/>
                  </a:cubicBezTo>
                  <a:cubicBezTo>
                    <a:pt x="58" y="307"/>
                    <a:pt x="58" y="307"/>
                    <a:pt x="58" y="307"/>
                  </a:cubicBezTo>
                  <a:cubicBezTo>
                    <a:pt x="54" y="308"/>
                    <a:pt x="54" y="308"/>
                    <a:pt x="54" y="308"/>
                  </a:cubicBezTo>
                  <a:cubicBezTo>
                    <a:pt x="54" y="308"/>
                    <a:pt x="52" y="309"/>
                    <a:pt x="50" y="309"/>
                  </a:cubicBezTo>
                  <a:cubicBezTo>
                    <a:pt x="49" y="310"/>
                    <a:pt x="50" y="313"/>
                    <a:pt x="50" y="314"/>
                  </a:cubicBezTo>
                  <a:cubicBezTo>
                    <a:pt x="51" y="315"/>
                    <a:pt x="51" y="319"/>
                    <a:pt x="51" y="319"/>
                  </a:cubicBezTo>
                  <a:cubicBezTo>
                    <a:pt x="51" y="319"/>
                    <a:pt x="48" y="320"/>
                    <a:pt x="48" y="320"/>
                  </a:cubicBezTo>
                  <a:cubicBezTo>
                    <a:pt x="46" y="320"/>
                    <a:pt x="45" y="322"/>
                    <a:pt x="45" y="323"/>
                  </a:cubicBezTo>
                  <a:cubicBezTo>
                    <a:pt x="44" y="323"/>
                    <a:pt x="46" y="326"/>
                    <a:pt x="47" y="327"/>
                  </a:cubicBezTo>
                  <a:cubicBezTo>
                    <a:pt x="49" y="328"/>
                    <a:pt x="54" y="329"/>
                    <a:pt x="54" y="329"/>
                  </a:cubicBezTo>
                  <a:cubicBezTo>
                    <a:pt x="55" y="329"/>
                    <a:pt x="56" y="331"/>
                    <a:pt x="58" y="332"/>
                  </a:cubicBezTo>
                  <a:cubicBezTo>
                    <a:pt x="59" y="332"/>
                    <a:pt x="60" y="335"/>
                    <a:pt x="60" y="337"/>
                  </a:cubicBezTo>
                  <a:cubicBezTo>
                    <a:pt x="61" y="339"/>
                    <a:pt x="62" y="342"/>
                    <a:pt x="63" y="343"/>
                  </a:cubicBezTo>
                  <a:cubicBezTo>
                    <a:pt x="64" y="344"/>
                    <a:pt x="63" y="347"/>
                    <a:pt x="64" y="349"/>
                  </a:cubicBezTo>
                  <a:cubicBezTo>
                    <a:pt x="65" y="351"/>
                    <a:pt x="67" y="353"/>
                    <a:pt x="69" y="353"/>
                  </a:cubicBezTo>
                  <a:cubicBezTo>
                    <a:pt x="69" y="353"/>
                    <a:pt x="75" y="357"/>
                    <a:pt x="76" y="359"/>
                  </a:cubicBezTo>
                  <a:cubicBezTo>
                    <a:pt x="79" y="361"/>
                    <a:pt x="82" y="363"/>
                    <a:pt x="82" y="363"/>
                  </a:cubicBezTo>
                  <a:cubicBezTo>
                    <a:pt x="83" y="367"/>
                    <a:pt x="83" y="367"/>
                    <a:pt x="83" y="367"/>
                  </a:cubicBezTo>
                  <a:cubicBezTo>
                    <a:pt x="83" y="367"/>
                    <a:pt x="84" y="367"/>
                    <a:pt x="88" y="368"/>
                  </a:cubicBezTo>
                  <a:cubicBezTo>
                    <a:pt x="91" y="369"/>
                    <a:pt x="93" y="371"/>
                    <a:pt x="93" y="371"/>
                  </a:cubicBezTo>
                  <a:cubicBezTo>
                    <a:pt x="93" y="371"/>
                    <a:pt x="94" y="374"/>
                    <a:pt x="95" y="375"/>
                  </a:cubicBezTo>
                  <a:cubicBezTo>
                    <a:pt x="94" y="376"/>
                    <a:pt x="96" y="377"/>
                    <a:pt x="96" y="377"/>
                  </a:cubicBezTo>
                  <a:cubicBezTo>
                    <a:pt x="96" y="377"/>
                    <a:pt x="102" y="380"/>
                    <a:pt x="102" y="380"/>
                  </a:cubicBezTo>
                  <a:cubicBezTo>
                    <a:pt x="102" y="381"/>
                    <a:pt x="103" y="382"/>
                    <a:pt x="105" y="382"/>
                  </a:cubicBezTo>
                  <a:cubicBezTo>
                    <a:pt x="106" y="382"/>
                    <a:pt x="108" y="381"/>
                    <a:pt x="109" y="381"/>
                  </a:cubicBezTo>
                  <a:cubicBezTo>
                    <a:pt x="110" y="380"/>
                    <a:pt x="113" y="380"/>
                    <a:pt x="115" y="379"/>
                  </a:cubicBezTo>
                  <a:cubicBezTo>
                    <a:pt x="118" y="378"/>
                    <a:pt x="119" y="379"/>
                    <a:pt x="119" y="379"/>
                  </a:cubicBezTo>
                  <a:cubicBezTo>
                    <a:pt x="119" y="379"/>
                    <a:pt x="120" y="382"/>
                    <a:pt x="120" y="383"/>
                  </a:cubicBezTo>
                  <a:cubicBezTo>
                    <a:pt x="121" y="385"/>
                    <a:pt x="120" y="386"/>
                    <a:pt x="120" y="386"/>
                  </a:cubicBezTo>
                  <a:cubicBezTo>
                    <a:pt x="120" y="386"/>
                    <a:pt x="118" y="388"/>
                    <a:pt x="117" y="387"/>
                  </a:cubicBezTo>
                  <a:cubicBezTo>
                    <a:pt x="117" y="387"/>
                    <a:pt x="118" y="392"/>
                    <a:pt x="118" y="392"/>
                  </a:cubicBezTo>
                  <a:cubicBezTo>
                    <a:pt x="122" y="394"/>
                    <a:pt x="122" y="394"/>
                    <a:pt x="122" y="394"/>
                  </a:cubicBezTo>
                  <a:cubicBezTo>
                    <a:pt x="122" y="394"/>
                    <a:pt x="126" y="397"/>
                    <a:pt x="128" y="398"/>
                  </a:cubicBezTo>
                  <a:cubicBezTo>
                    <a:pt x="131" y="398"/>
                    <a:pt x="131" y="395"/>
                    <a:pt x="132" y="394"/>
                  </a:cubicBezTo>
                  <a:cubicBezTo>
                    <a:pt x="133" y="394"/>
                    <a:pt x="132" y="393"/>
                    <a:pt x="132" y="393"/>
                  </a:cubicBezTo>
                  <a:cubicBezTo>
                    <a:pt x="128" y="390"/>
                    <a:pt x="128" y="390"/>
                    <a:pt x="128" y="390"/>
                  </a:cubicBezTo>
                  <a:cubicBezTo>
                    <a:pt x="128" y="390"/>
                    <a:pt x="128" y="387"/>
                    <a:pt x="130" y="386"/>
                  </a:cubicBezTo>
                  <a:cubicBezTo>
                    <a:pt x="131" y="386"/>
                    <a:pt x="135" y="386"/>
                    <a:pt x="135" y="386"/>
                  </a:cubicBezTo>
                  <a:cubicBezTo>
                    <a:pt x="139" y="388"/>
                    <a:pt x="139" y="388"/>
                    <a:pt x="139" y="388"/>
                  </a:cubicBezTo>
                  <a:cubicBezTo>
                    <a:pt x="140" y="390"/>
                    <a:pt x="140" y="390"/>
                    <a:pt x="140" y="390"/>
                  </a:cubicBezTo>
                  <a:cubicBezTo>
                    <a:pt x="140" y="395"/>
                    <a:pt x="140" y="395"/>
                    <a:pt x="140" y="395"/>
                  </a:cubicBezTo>
                  <a:cubicBezTo>
                    <a:pt x="140" y="395"/>
                    <a:pt x="139" y="397"/>
                    <a:pt x="140" y="399"/>
                  </a:cubicBezTo>
                  <a:cubicBezTo>
                    <a:pt x="140" y="401"/>
                    <a:pt x="141" y="401"/>
                    <a:pt x="141" y="402"/>
                  </a:cubicBezTo>
                  <a:cubicBezTo>
                    <a:pt x="142" y="402"/>
                    <a:pt x="144" y="403"/>
                    <a:pt x="144" y="403"/>
                  </a:cubicBezTo>
                  <a:cubicBezTo>
                    <a:pt x="145" y="406"/>
                    <a:pt x="145" y="406"/>
                    <a:pt x="145" y="406"/>
                  </a:cubicBezTo>
                  <a:cubicBezTo>
                    <a:pt x="145" y="406"/>
                    <a:pt x="145" y="409"/>
                    <a:pt x="146" y="410"/>
                  </a:cubicBezTo>
                  <a:cubicBezTo>
                    <a:pt x="146" y="411"/>
                    <a:pt x="149" y="415"/>
                    <a:pt x="150" y="416"/>
                  </a:cubicBezTo>
                  <a:cubicBezTo>
                    <a:pt x="150" y="417"/>
                    <a:pt x="151" y="418"/>
                    <a:pt x="151" y="418"/>
                  </a:cubicBezTo>
                  <a:cubicBezTo>
                    <a:pt x="146" y="421"/>
                    <a:pt x="146" y="421"/>
                    <a:pt x="146" y="421"/>
                  </a:cubicBezTo>
                  <a:close/>
                  <a:moveTo>
                    <a:pt x="191" y="49"/>
                  </a:moveTo>
                  <a:cubicBezTo>
                    <a:pt x="189" y="54"/>
                    <a:pt x="184" y="47"/>
                    <a:pt x="180" y="45"/>
                  </a:cubicBezTo>
                  <a:cubicBezTo>
                    <a:pt x="177" y="44"/>
                    <a:pt x="177" y="45"/>
                    <a:pt x="167" y="44"/>
                  </a:cubicBezTo>
                  <a:cubicBezTo>
                    <a:pt x="157" y="43"/>
                    <a:pt x="161" y="44"/>
                    <a:pt x="161" y="44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56" y="45"/>
                    <a:pt x="153" y="42"/>
                  </a:cubicBezTo>
                  <a:cubicBezTo>
                    <a:pt x="150" y="40"/>
                    <a:pt x="147" y="42"/>
                    <a:pt x="145" y="42"/>
                  </a:cubicBezTo>
                  <a:cubicBezTo>
                    <a:pt x="143" y="42"/>
                    <a:pt x="143" y="33"/>
                    <a:pt x="143" y="33"/>
                  </a:cubicBezTo>
                  <a:cubicBezTo>
                    <a:pt x="144" y="32"/>
                    <a:pt x="144" y="31"/>
                    <a:pt x="145" y="30"/>
                  </a:cubicBezTo>
                  <a:cubicBezTo>
                    <a:pt x="167" y="21"/>
                    <a:pt x="191" y="14"/>
                    <a:pt x="217" y="13"/>
                  </a:cubicBezTo>
                  <a:cubicBezTo>
                    <a:pt x="248" y="11"/>
                    <a:pt x="277" y="16"/>
                    <a:pt x="304" y="26"/>
                  </a:cubicBezTo>
                  <a:cubicBezTo>
                    <a:pt x="302" y="26"/>
                    <a:pt x="299" y="26"/>
                    <a:pt x="298" y="25"/>
                  </a:cubicBezTo>
                  <a:cubicBezTo>
                    <a:pt x="297" y="24"/>
                    <a:pt x="289" y="31"/>
                    <a:pt x="288" y="31"/>
                  </a:cubicBezTo>
                  <a:cubicBezTo>
                    <a:pt x="286" y="31"/>
                    <a:pt x="283" y="32"/>
                    <a:pt x="281" y="32"/>
                  </a:cubicBezTo>
                  <a:cubicBezTo>
                    <a:pt x="280" y="33"/>
                    <a:pt x="275" y="31"/>
                    <a:pt x="271" y="31"/>
                  </a:cubicBezTo>
                  <a:cubicBezTo>
                    <a:pt x="268" y="31"/>
                    <a:pt x="267" y="31"/>
                    <a:pt x="263" y="28"/>
                  </a:cubicBezTo>
                  <a:cubicBezTo>
                    <a:pt x="260" y="24"/>
                    <a:pt x="259" y="29"/>
                    <a:pt x="257" y="29"/>
                  </a:cubicBezTo>
                  <a:cubicBezTo>
                    <a:pt x="254" y="29"/>
                    <a:pt x="248" y="29"/>
                    <a:pt x="248" y="29"/>
                  </a:cubicBezTo>
                  <a:cubicBezTo>
                    <a:pt x="251" y="36"/>
                    <a:pt x="251" y="36"/>
                    <a:pt x="251" y="36"/>
                  </a:cubicBezTo>
                  <a:cubicBezTo>
                    <a:pt x="251" y="36"/>
                    <a:pt x="248" y="37"/>
                    <a:pt x="245" y="37"/>
                  </a:cubicBezTo>
                  <a:cubicBezTo>
                    <a:pt x="241" y="37"/>
                    <a:pt x="241" y="34"/>
                    <a:pt x="239" y="31"/>
                  </a:cubicBezTo>
                  <a:cubicBezTo>
                    <a:pt x="238" y="29"/>
                    <a:pt x="237" y="29"/>
                    <a:pt x="235" y="24"/>
                  </a:cubicBezTo>
                  <a:cubicBezTo>
                    <a:pt x="232" y="21"/>
                    <a:pt x="224" y="28"/>
                    <a:pt x="221" y="29"/>
                  </a:cubicBezTo>
                  <a:cubicBezTo>
                    <a:pt x="218" y="29"/>
                    <a:pt x="216" y="29"/>
                    <a:pt x="213" y="31"/>
                  </a:cubicBezTo>
                  <a:cubicBezTo>
                    <a:pt x="210" y="33"/>
                    <a:pt x="213" y="33"/>
                    <a:pt x="213" y="33"/>
                  </a:cubicBezTo>
                  <a:cubicBezTo>
                    <a:pt x="222" y="38"/>
                    <a:pt x="222" y="38"/>
                    <a:pt x="222" y="38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29" y="47"/>
                    <a:pt x="226" y="47"/>
                  </a:cubicBezTo>
                  <a:cubicBezTo>
                    <a:pt x="223" y="48"/>
                    <a:pt x="223" y="45"/>
                    <a:pt x="222" y="44"/>
                  </a:cubicBezTo>
                  <a:cubicBezTo>
                    <a:pt x="220" y="43"/>
                    <a:pt x="205" y="45"/>
                    <a:pt x="205" y="45"/>
                  </a:cubicBezTo>
                  <a:cubicBezTo>
                    <a:pt x="205" y="45"/>
                    <a:pt x="197" y="42"/>
                    <a:pt x="192" y="45"/>
                  </a:cubicBezTo>
                  <a:cubicBezTo>
                    <a:pt x="188" y="47"/>
                    <a:pt x="192" y="45"/>
                    <a:pt x="191" y="49"/>
                  </a:cubicBezTo>
                  <a:close/>
                  <a:moveTo>
                    <a:pt x="248" y="442"/>
                  </a:move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7" y="438"/>
                    <a:pt x="246" y="437"/>
                  </a:cubicBezTo>
                  <a:cubicBezTo>
                    <a:pt x="245" y="435"/>
                    <a:pt x="248" y="436"/>
                    <a:pt x="248" y="436"/>
                  </a:cubicBezTo>
                  <a:cubicBezTo>
                    <a:pt x="248" y="436"/>
                    <a:pt x="257" y="430"/>
                    <a:pt x="257" y="429"/>
                  </a:cubicBezTo>
                  <a:cubicBezTo>
                    <a:pt x="257" y="427"/>
                    <a:pt x="253" y="426"/>
                    <a:pt x="245" y="427"/>
                  </a:cubicBezTo>
                  <a:cubicBezTo>
                    <a:pt x="237" y="428"/>
                    <a:pt x="241" y="426"/>
                    <a:pt x="231" y="432"/>
                  </a:cubicBezTo>
                  <a:cubicBezTo>
                    <a:pt x="221" y="438"/>
                    <a:pt x="221" y="425"/>
                    <a:pt x="217" y="421"/>
                  </a:cubicBezTo>
                  <a:cubicBezTo>
                    <a:pt x="212" y="418"/>
                    <a:pt x="212" y="417"/>
                    <a:pt x="209" y="411"/>
                  </a:cubicBezTo>
                  <a:cubicBezTo>
                    <a:pt x="206" y="405"/>
                    <a:pt x="209" y="411"/>
                    <a:pt x="216" y="406"/>
                  </a:cubicBezTo>
                  <a:cubicBezTo>
                    <a:pt x="222" y="402"/>
                    <a:pt x="218" y="405"/>
                    <a:pt x="222" y="406"/>
                  </a:cubicBezTo>
                  <a:cubicBezTo>
                    <a:pt x="225" y="406"/>
                    <a:pt x="234" y="408"/>
                    <a:pt x="237" y="408"/>
                  </a:cubicBezTo>
                  <a:cubicBezTo>
                    <a:pt x="240" y="408"/>
                    <a:pt x="242" y="407"/>
                    <a:pt x="241" y="397"/>
                  </a:cubicBezTo>
                  <a:cubicBezTo>
                    <a:pt x="240" y="388"/>
                    <a:pt x="241" y="397"/>
                    <a:pt x="256" y="389"/>
                  </a:cubicBezTo>
                  <a:cubicBezTo>
                    <a:pt x="270" y="381"/>
                    <a:pt x="253" y="382"/>
                    <a:pt x="264" y="379"/>
                  </a:cubicBezTo>
                  <a:cubicBezTo>
                    <a:pt x="275" y="376"/>
                    <a:pt x="262" y="376"/>
                    <a:pt x="253" y="373"/>
                  </a:cubicBezTo>
                  <a:cubicBezTo>
                    <a:pt x="244" y="370"/>
                    <a:pt x="248" y="373"/>
                    <a:pt x="242" y="367"/>
                  </a:cubicBezTo>
                  <a:cubicBezTo>
                    <a:pt x="236" y="360"/>
                    <a:pt x="243" y="362"/>
                    <a:pt x="246" y="361"/>
                  </a:cubicBezTo>
                  <a:cubicBezTo>
                    <a:pt x="249" y="359"/>
                    <a:pt x="254" y="360"/>
                    <a:pt x="257" y="362"/>
                  </a:cubicBezTo>
                  <a:cubicBezTo>
                    <a:pt x="260" y="364"/>
                    <a:pt x="262" y="363"/>
                    <a:pt x="262" y="363"/>
                  </a:cubicBezTo>
                  <a:cubicBezTo>
                    <a:pt x="262" y="363"/>
                    <a:pt x="268" y="368"/>
                    <a:pt x="274" y="364"/>
                  </a:cubicBezTo>
                  <a:cubicBezTo>
                    <a:pt x="280" y="361"/>
                    <a:pt x="274" y="364"/>
                    <a:pt x="276" y="365"/>
                  </a:cubicBezTo>
                  <a:cubicBezTo>
                    <a:pt x="277" y="367"/>
                    <a:pt x="280" y="366"/>
                    <a:pt x="282" y="368"/>
                  </a:cubicBezTo>
                  <a:cubicBezTo>
                    <a:pt x="284" y="370"/>
                    <a:pt x="290" y="372"/>
                    <a:pt x="304" y="365"/>
                  </a:cubicBezTo>
                  <a:cubicBezTo>
                    <a:pt x="319" y="358"/>
                    <a:pt x="305" y="361"/>
                    <a:pt x="311" y="357"/>
                  </a:cubicBezTo>
                  <a:cubicBezTo>
                    <a:pt x="318" y="354"/>
                    <a:pt x="314" y="355"/>
                    <a:pt x="315" y="359"/>
                  </a:cubicBezTo>
                  <a:cubicBezTo>
                    <a:pt x="315" y="363"/>
                    <a:pt x="315" y="369"/>
                    <a:pt x="318" y="370"/>
                  </a:cubicBezTo>
                  <a:cubicBezTo>
                    <a:pt x="320" y="370"/>
                    <a:pt x="321" y="369"/>
                    <a:pt x="324" y="367"/>
                  </a:cubicBezTo>
                  <a:cubicBezTo>
                    <a:pt x="327" y="364"/>
                    <a:pt x="334" y="379"/>
                    <a:pt x="340" y="375"/>
                  </a:cubicBezTo>
                  <a:cubicBezTo>
                    <a:pt x="347" y="372"/>
                    <a:pt x="343" y="374"/>
                    <a:pt x="349" y="369"/>
                  </a:cubicBezTo>
                  <a:cubicBezTo>
                    <a:pt x="355" y="364"/>
                    <a:pt x="348" y="363"/>
                    <a:pt x="345" y="359"/>
                  </a:cubicBezTo>
                  <a:cubicBezTo>
                    <a:pt x="341" y="357"/>
                    <a:pt x="343" y="361"/>
                    <a:pt x="337" y="363"/>
                  </a:cubicBezTo>
                  <a:cubicBezTo>
                    <a:pt x="331" y="366"/>
                    <a:pt x="335" y="362"/>
                    <a:pt x="326" y="355"/>
                  </a:cubicBezTo>
                  <a:cubicBezTo>
                    <a:pt x="317" y="348"/>
                    <a:pt x="326" y="355"/>
                    <a:pt x="328" y="350"/>
                  </a:cubicBezTo>
                  <a:cubicBezTo>
                    <a:pt x="329" y="345"/>
                    <a:pt x="333" y="352"/>
                    <a:pt x="338" y="349"/>
                  </a:cubicBezTo>
                  <a:cubicBezTo>
                    <a:pt x="342" y="348"/>
                    <a:pt x="341" y="347"/>
                    <a:pt x="347" y="346"/>
                  </a:cubicBezTo>
                  <a:cubicBezTo>
                    <a:pt x="353" y="345"/>
                    <a:pt x="347" y="346"/>
                    <a:pt x="348" y="342"/>
                  </a:cubicBezTo>
                  <a:cubicBezTo>
                    <a:pt x="349" y="338"/>
                    <a:pt x="351" y="342"/>
                    <a:pt x="357" y="338"/>
                  </a:cubicBezTo>
                  <a:cubicBezTo>
                    <a:pt x="363" y="335"/>
                    <a:pt x="359" y="336"/>
                    <a:pt x="357" y="332"/>
                  </a:cubicBezTo>
                  <a:cubicBezTo>
                    <a:pt x="354" y="327"/>
                    <a:pt x="355" y="332"/>
                    <a:pt x="353" y="333"/>
                  </a:cubicBezTo>
                  <a:cubicBezTo>
                    <a:pt x="351" y="335"/>
                    <a:pt x="350" y="334"/>
                    <a:pt x="345" y="332"/>
                  </a:cubicBezTo>
                  <a:cubicBezTo>
                    <a:pt x="340" y="330"/>
                    <a:pt x="339" y="332"/>
                    <a:pt x="337" y="331"/>
                  </a:cubicBezTo>
                  <a:cubicBezTo>
                    <a:pt x="335" y="330"/>
                    <a:pt x="334" y="333"/>
                    <a:pt x="322" y="334"/>
                  </a:cubicBezTo>
                  <a:cubicBezTo>
                    <a:pt x="310" y="336"/>
                    <a:pt x="322" y="334"/>
                    <a:pt x="315" y="328"/>
                  </a:cubicBezTo>
                  <a:cubicBezTo>
                    <a:pt x="308" y="322"/>
                    <a:pt x="315" y="328"/>
                    <a:pt x="311" y="329"/>
                  </a:cubicBezTo>
                  <a:cubicBezTo>
                    <a:pt x="306" y="329"/>
                    <a:pt x="305" y="331"/>
                    <a:pt x="302" y="333"/>
                  </a:cubicBezTo>
                  <a:cubicBezTo>
                    <a:pt x="299" y="335"/>
                    <a:pt x="300" y="335"/>
                    <a:pt x="294" y="336"/>
                  </a:cubicBezTo>
                  <a:cubicBezTo>
                    <a:pt x="288" y="336"/>
                    <a:pt x="294" y="336"/>
                    <a:pt x="288" y="337"/>
                  </a:cubicBezTo>
                  <a:cubicBezTo>
                    <a:pt x="282" y="338"/>
                    <a:pt x="286" y="341"/>
                    <a:pt x="286" y="349"/>
                  </a:cubicBezTo>
                  <a:cubicBezTo>
                    <a:pt x="286" y="357"/>
                    <a:pt x="286" y="349"/>
                    <a:pt x="282" y="350"/>
                  </a:cubicBezTo>
                  <a:cubicBezTo>
                    <a:pt x="279" y="351"/>
                    <a:pt x="280" y="351"/>
                    <a:pt x="278" y="351"/>
                  </a:cubicBezTo>
                  <a:cubicBezTo>
                    <a:pt x="276" y="351"/>
                    <a:pt x="278" y="351"/>
                    <a:pt x="269" y="350"/>
                  </a:cubicBezTo>
                  <a:cubicBezTo>
                    <a:pt x="260" y="349"/>
                    <a:pt x="266" y="350"/>
                    <a:pt x="263" y="350"/>
                  </a:cubicBezTo>
                  <a:cubicBezTo>
                    <a:pt x="260" y="350"/>
                    <a:pt x="259" y="350"/>
                    <a:pt x="254" y="349"/>
                  </a:cubicBezTo>
                  <a:cubicBezTo>
                    <a:pt x="250" y="348"/>
                    <a:pt x="251" y="349"/>
                    <a:pt x="249" y="349"/>
                  </a:cubicBezTo>
                  <a:cubicBezTo>
                    <a:pt x="247" y="348"/>
                    <a:pt x="242" y="344"/>
                    <a:pt x="239" y="341"/>
                  </a:cubicBezTo>
                  <a:cubicBezTo>
                    <a:pt x="236" y="338"/>
                    <a:pt x="231" y="337"/>
                    <a:pt x="226" y="337"/>
                  </a:cubicBezTo>
                  <a:cubicBezTo>
                    <a:pt x="221" y="338"/>
                    <a:pt x="223" y="337"/>
                    <a:pt x="221" y="335"/>
                  </a:cubicBezTo>
                  <a:cubicBezTo>
                    <a:pt x="219" y="334"/>
                    <a:pt x="216" y="329"/>
                    <a:pt x="215" y="327"/>
                  </a:cubicBezTo>
                  <a:cubicBezTo>
                    <a:pt x="215" y="325"/>
                    <a:pt x="207" y="322"/>
                    <a:pt x="202" y="313"/>
                  </a:cubicBezTo>
                  <a:cubicBezTo>
                    <a:pt x="196" y="304"/>
                    <a:pt x="197" y="307"/>
                    <a:pt x="202" y="294"/>
                  </a:cubicBezTo>
                  <a:cubicBezTo>
                    <a:pt x="207" y="281"/>
                    <a:pt x="198" y="291"/>
                    <a:pt x="198" y="285"/>
                  </a:cubicBezTo>
                  <a:cubicBezTo>
                    <a:pt x="198" y="278"/>
                    <a:pt x="196" y="282"/>
                    <a:pt x="194" y="277"/>
                  </a:cubicBezTo>
                  <a:cubicBezTo>
                    <a:pt x="191" y="272"/>
                    <a:pt x="194" y="277"/>
                    <a:pt x="199" y="270"/>
                  </a:cubicBezTo>
                  <a:cubicBezTo>
                    <a:pt x="204" y="263"/>
                    <a:pt x="199" y="270"/>
                    <a:pt x="202" y="265"/>
                  </a:cubicBezTo>
                  <a:cubicBezTo>
                    <a:pt x="206" y="261"/>
                    <a:pt x="204" y="262"/>
                    <a:pt x="203" y="258"/>
                  </a:cubicBezTo>
                  <a:cubicBezTo>
                    <a:pt x="204" y="253"/>
                    <a:pt x="205" y="255"/>
                    <a:pt x="209" y="252"/>
                  </a:cubicBezTo>
                  <a:cubicBezTo>
                    <a:pt x="214" y="249"/>
                    <a:pt x="211" y="250"/>
                    <a:pt x="213" y="244"/>
                  </a:cubicBezTo>
                  <a:cubicBezTo>
                    <a:pt x="215" y="239"/>
                    <a:pt x="216" y="243"/>
                    <a:pt x="220" y="240"/>
                  </a:cubicBezTo>
                  <a:cubicBezTo>
                    <a:pt x="225" y="237"/>
                    <a:pt x="232" y="238"/>
                    <a:pt x="238" y="238"/>
                  </a:cubicBezTo>
                  <a:cubicBezTo>
                    <a:pt x="245" y="238"/>
                    <a:pt x="246" y="238"/>
                    <a:pt x="250" y="239"/>
                  </a:cubicBezTo>
                  <a:cubicBezTo>
                    <a:pt x="255" y="241"/>
                    <a:pt x="261" y="240"/>
                    <a:pt x="263" y="242"/>
                  </a:cubicBezTo>
                  <a:cubicBezTo>
                    <a:pt x="266" y="244"/>
                    <a:pt x="269" y="243"/>
                    <a:pt x="271" y="242"/>
                  </a:cubicBezTo>
                  <a:cubicBezTo>
                    <a:pt x="272" y="241"/>
                    <a:pt x="271" y="239"/>
                    <a:pt x="275" y="235"/>
                  </a:cubicBezTo>
                  <a:cubicBezTo>
                    <a:pt x="280" y="231"/>
                    <a:pt x="280" y="235"/>
                    <a:pt x="283" y="236"/>
                  </a:cubicBezTo>
                  <a:cubicBezTo>
                    <a:pt x="286" y="236"/>
                    <a:pt x="293" y="231"/>
                    <a:pt x="293" y="231"/>
                  </a:cubicBezTo>
                  <a:cubicBezTo>
                    <a:pt x="293" y="231"/>
                    <a:pt x="292" y="226"/>
                    <a:pt x="290" y="219"/>
                  </a:cubicBezTo>
                  <a:cubicBezTo>
                    <a:pt x="288" y="213"/>
                    <a:pt x="290" y="219"/>
                    <a:pt x="290" y="216"/>
                  </a:cubicBezTo>
                  <a:cubicBezTo>
                    <a:pt x="290" y="212"/>
                    <a:pt x="290" y="201"/>
                    <a:pt x="290" y="201"/>
                  </a:cubicBezTo>
                  <a:cubicBezTo>
                    <a:pt x="290" y="201"/>
                    <a:pt x="292" y="198"/>
                    <a:pt x="295" y="193"/>
                  </a:cubicBezTo>
                  <a:cubicBezTo>
                    <a:pt x="297" y="188"/>
                    <a:pt x="298" y="189"/>
                    <a:pt x="298" y="187"/>
                  </a:cubicBezTo>
                  <a:cubicBezTo>
                    <a:pt x="298" y="186"/>
                    <a:pt x="302" y="182"/>
                    <a:pt x="303" y="179"/>
                  </a:cubicBezTo>
                  <a:cubicBezTo>
                    <a:pt x="304" y="176"/>
                    <a:pt x="304" y="175"/>
                    <a:pt x="304" y="170"/>
                  </a:cubicBezTo>
                  <a:cubicBezTo>
                    <a:pt x="304" y="167"/>
                    <a:pt x="301" y="166"/>
                    <a:pt x="297" y="164"/>
                  </a:cubicBezTo>
                  <a:cubicBezTo>
                    <a:pt x="292" y="161"/>
                    <a:pt x="294" y="159"/>
                    <a:pt x="292" y="153"/>
                  </a:cubicBezTo>
                  <a:cubicBezTo>
                    <a:pt x="291" y="146"/>
                    <a:pt x="292" y="153"/>
                    <a:pt x="289" y="146"/>
                  </a:cubicBezTo>
                  <a:cubicBezTo>
                    <a:pt x="287" y="140"/>
                    <a:pt x="290" y="143"/>
                    <a:pt x="293" y="139"/>
                  </a:cubicBezTo>
                  <a:cubicBezTo>
                    <a:pt x="298" y="135"/>
                    <a:pt x="297" y="137"/>
                    <a:pt x="300" y="130"/>
                  </a:cubicBezTo>
                  <a:cubicBezTo>
                    <a:pt x="303" y="123"/>
                    <a:pt x="300" y="127"/>
                    <a:pt x="301" y="122"/>
                  </a:cubicBezTo>
                  <a:cubicBezTo>
                    <a:pt x="301" y="116"/>
                    <a:pt x="301" y="122"/>
                    <a:pt x="300" y="116"/>
                  </a:cubicBezTo>
                  <a:cubicBezTo>
                    <a:pt x="300" y="109"/>
                    <a:pt x="300" y="116"/>
                    <a:pt x="303" y="107"/>
                  </a:cubicBezTo>
                  <a:cubicBezTo>
                    <a:pt x="306" y="99"/>
                    <a:pt x="304" y="103"/>
                    <a:pt x="308" y="96"/>
                  </a:cubicBezTo>
                  <a:cubicBezTo>
                    <a:pt x="311" y="89"/>
                    <a:pt x="308" y="96"/>
                    <a:pt x="310" y="95"/>
                  </a:cubicBezTo>
                  <a:cubicBezTo>
                    <a:pt x="312" y="95"/>
                    <a:pt x="320" y="98"/>
                    <a:pt x="322" y="100"/>
                  </a:cubicBezTo>
                  <a:cubicBezTo>
                    <a:pt x="323" y="102"/>
                    <a:pt x="334" y="105"/>
                    <a:pt x="337" y="105"/>
                  </a:cubicBezTo>
                  <a:cubicBezTo>
                    <a:pt x="340" y="106"/>
                    <a:pt x="340" y="111"/>
                    <a:pt x="340" y="111"/>
                  </a:cubicBezTo>
                  <a:cubicBezTo>
                    <a:pt x="350" y="119"/>
                    <a:pt x="350" y="119"/>
                    <a:pt x="350" y="119"/>
                  </a:cubicBezTo>
                  <a:cubicBezTo>
                    <a:pt x="358" y="130"/>
                    <a:pt x="358" y="130"/>
                    <a:pt x="358" y="130"/>
                  </a:cubicBezTo>
                  <a:cubicBezTo>
                    <a:pt x="358" y="130"/>
                    <a:pt x="359" y="136"/>
                    <a:pt x="359" y="138"/>
                  </a:cubicBezTo>
                  <a:cubicBezTo>
                    <a:pt x="359" y="140"/>
                    <a:pt x="364" y="139"/>
                    <a:pt x="366" y="140"/>
                  </a:cubicBezTo>
                  <a:cubicBezTo>
                    <a:pt x="369" y="140"/>
                    <a:pt x="369" y="144"/>
                    <a:pt x="369" y="145"/>
                  </a:cubicBezTo>
                  <a:cubicBezTo>
                    <a:pt x="370" y="147"/>
                    <a:pt x="375" y="152"/>
                    <a:pt x="380" y="153"/>
                  </a:cubicBezTo>
                  <a:cubicBezTo>
                    <a:pt x="383" y="154"/>
                    <a:pt x="376" y="162"/>
                    <a:pt x="376" y="162"/>
                  </a:cubicBezTo>
                  <a:cubicBezTo>
                    <a:pt x="376" y="162"/>
                    <a:pt x="382" y="165"/>
                    <a:pt x="383" y="170"/>
                  </a:cubicBezTo>
                  <a:cubicBezTo>
                    <a:pt x="384" y="174"/>
                    <a:pt x="384" y="182"/>
                    <a:pt x="383" y="184"/>
                  </a:cubicBezTo>
                  <a:cubicBezTo>
                    <a:pt x="384" y="186"/>
                    <a:pt x="384" y="194"/>
                    <a:pt x="384" y="194"/>
                  </a:cubicBezTo>
                  <a:cubicBezTo>
                    <a:pt x="389" y="199"/>
                    <a:pt x="389" y="199"/>
                    <a:pt x="389" y="199"/>
                  </a:cubicBezTo>
                  <a:cubicBezTo>
                    <a:pt x="389" y="199"/>
                    <a:pt x="390" y="209"/>
                    <a:pt x="392" y="210"/>
                  </a:cubicBezTo>
                  <a:cubicBezTo>
                    <a:pt x="393" y="211"/>
                    <a:pt x="397" y="218"/>
                    <a:pt x="400" y="217"/>
                  </a:cubicBezTo>
                  <a:cubicBezTo>
                    <a:pt x="402" y="217"/>
                    <a:pt x="402" y="233"/>
                    <a:pt x="402" y="233"/>
                  </a:cubicBezTo>
                  <a:cubicBezTo>
                    <a:pt x="408" y="241"/>
                    <a:pt x="408" y="241"/>
                    <a:pt x="408" y="241"/>
                  </a:cubicBezTo>
                  <a:cubicBezTo>
                    <a:pt x="408" y="241"/>
                    <a:pt x="410" y="250"/>
                    <a:pt x="410" y="251"/>
                  </a:cubicBezTo>
                  <a:cubicBezTo>
                    <a:pt x="410" y="253"/>
                    <a:pt x="406" y="257"/>
                    <a:pt x="406" y="257"/>
                  </a:cubicBezTo>
                  <a:cubicBezTo>
                    <a:pt x="406" y="257"/>
                    <a:pt x="401" y="257"/>
                    <a:pt x="398" y="256"/>
                  </a:cubicBezTo>
                  <a:cubicBezTo>
                    <a:pt x="394" y="254"/>
                    <a:pt x="395" y="255"/>
                    <a:pt x="393" y="256"/>
                  </a:cubicBezTo>
                  <a:cubicBezTo>
                    <a:pt x="391" y="255"/>
                    <a:pt x="391" y="256"/>
                    <a:pt x="387" y="258"/>
                  </a:cubicBezTo>
                  <a:cubicBezTo>
                    <a:pt x="384" y="259"/>
                    <a:pt x="387" y="263"/>
                    <a:pt x="388" y="265"/>
                  </a:cubicBezTo>
                  <a:cubicBezTo>
                    <a:pt x="388" y="267"/>
                    <a:pt x="383" y="268"/>
                    <a:pt x="381" y="268"/>
                  </a:cubicBezTo>
                  <a:cubicBezTo>
                    <a:pt x="379" y="269"/>
                    <a:pt x="378" y="275"/>
                    <a:pt x="377" y="277"/>
                  </a:cubicBezTo>
                  <a:cubicBezTo>
                    <a:pt x="376" y="279"/>
                    <a:pt x="375" y="281"/>
                    <a:pt x="374" y="285"/>
                  </a:cubicBezTo>
                  <a:cubicBezTo>
                    <a:pt x="371" y="290"/>
                    <a:pt x="370" y="288"/>
                    <a:pt x="368" y="289"/>
                  </a:cubicBezTo>
                  <a:cubicBezTo>
                    <a:pt x="365" y="290"/>
                    <a:pt x="369" y="295"/>
                    <a:pt x="366" y="301"/>
                  </a:cubicBezTo>
                  <a:cubicBezTo>
                    <a:pt x="364" y="306"/>
                    <a:pt x="372" y="302"/>
                    <a:pt x="372" y="302"/>
                  </a:cubicBezTo>
                  <a:cubicBezTo>
                    <a:pt x="372" y="302"/>
                    <a:pt x="372" y="302"/>
                    <a:pt x="376" y="298"/>
                  </a:cubicBezTo>
                  <a:cubicBezTo>
                    <a:pt x="380" y="294"/>
                    <a:pt x="377" y="296"/>
                    <a:pt x="380" y="291"/>
                  </a:cubicBezTo>
                  <a:cubicBezTo>
                    <a:pt x="382" y="287"/>
                    <a:pt x="380" y="284"/>
                    <a:pt x="381" y="282"/>
                  </a:cubicBezTo>
                  <a:cubicBezTo>
                    <a:pt x="382" y="281"/>
                    <a:pt x="389" y="279"/>
                    <a:pt x="390" y="276"/>
                  </a:cubicBezTo>
                  <a:cubicBezTo>
                    <a:pt x="392" y="272"/>
                    <a:pt x="396" y="268"/>
                    <a:pt x="396" y="268"/>
                  </a:cubicBezTo>
                  <a:cubicBezTo>
                    <a:pt x="396" y="268"/>
                    <a:pt x="407" y="269"/>
                    <a:pt x="410" y="269"/>
                  </a:cubicBezTo>
                  <a:cubicBezTo>
                    <a:pt x="411" y="270"/>
                    <a:pt x="413" y="277"/>
                    <a:pt x="413" y="277"/>
                  </a:cubicBezTo>
                  <a:cubicBezTo>
                    <a:pt x="413" y="277"/>
                    <a:pt x="415" y="282"/>
                    <a:pt x="416" y="284"/>
                  </a:cubicBezTo>
                  <a:cubicBezTo>
                    <a:pt x="416" y="286"/>
                    <a:pt x="413" y="294"/>
                    <a:pt x="413" y="294"/>
                  </a:cubicBezTo>
                  <a:cubicBezTo>
                    <a:pt x="414" y="302"/>
                    <a:pt x="414" y="302"/>
                    <a:pt x="414" y="302"/>
                  </a:cubicBezTo>
                  <a:cubicBezTo>
                    <a:pt x="414" y="302"/>
                    <a:pt x="410" y="307"/>
                    <a:pt x="411" y="309"/>
                  </a:cubicBezTo>
                  <a:cubicBezTo>
                    <a:pt x="412" y="312"/>
                    <a:pt x="411" y="309"/>
                    <a:pt x="413" y="309"/>
                  </a:cubicBezTo>
                  <a:cubicBezTo>
                    <a:pt x="415" y="308"/>
                    <a:pt x="420" y="307"/>
                    <a:pt x="421" y="305"/>
                  </a:cubicBezTo>
                  <a:cubicBezTo>
                    <a:pt x="423" y="303"/>
                    <a:pt x="424" y="296"/>
                    <a:pt x="426" y="294"/>
                  </a:cubicBezTo>
                  <a:cubicBezTo>
                    <a:pt x="428" y="292"/>
                    <a:pt x="429" y="292"/>
                    <a:pt x="431" y="288"/>
                  </a:cubicBezTo>
                  <a:cubicBezTo>
                    <a:pt x="433" y="286"/>
                    <a:pt x="433" y="286"/>
                    <a:pt x="434" y="286"/>
                  </a:cubicBezTo>
                  <a:cubicBezTo>
                    <a:pt x="410" y="369"/>
                    <a:pt x="338" y="433"/>
                    <a:pt x="248" y="4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3" name="Freeform 30"/>
            <p:cNvSpPr>
              <a:spLocks noEditPoints="1"/>
            </p:cNvSpPr>
            <p:nvPr userDrawn="1"/>
          </p:nvSpPr>
          <p:spPr bwMode="auto">
            <a:xfrm>
              <a:off x="6005513" y="539750"/>
              <a:ext cx="1546225" cy="1514476"/>
            </a:xfrm>
            <a:custGeom>
              <a:avLst/>
              <a:gdLst>
                <a:gd name="T0" fmla="*/ 205 w 487"/>
                <a:gd name="T1" fmla="*/ 466 h 476"/>
                <a:gd name="T2" fmla="*/ 272 w 487"/>
                <a:gd name="T3" fmla="*/ 29 h 476"/>
                <a:gd name="T4" fmla="*/ 321 w 487"/>
                <a:gd name="T5" fmla="*/ 59 h 476"/>
                <a:gd name="T6" fmla="*/ 294 w 487"/>
                <a:gd name="T7" fmla="*/ 59 h 476"/>
                <a:gd name="T8" fmla="*/ 265 w 487"/>
                <a:gd name="T9" fmla="*/ 48 h 476"/>
                <a:gd name="T10" fmla="*/ 255 w 487"/>
                <a:gd name="T11" fmla="*/ 58 h 476"/>
                <a:gd name="T12" fmla="*/ 211 w 487"/>
                <a:gd name="T13" fmla="*/ 47 h 476"/>
                <a:gd name="T14" fmla="*/ 118 w 487"/>
                <a:gd name="T15" fmla="*/ 414 h 476"/>
                <a:gd name="T16" fmla="*/ 36 w 487"/>
                <a:gd name="T17" fmla="*/ 290 h 476"/>
                <a:gd name="T18" fmla="*/ 46 w 487"/>
                <a:gd name="T19" fmla="*/ 280 h 476"/>
                <a:gd name="T20" fmla="*/ 59 w 487"/>
                <a:gd name="T21" fmla="*/ 275 h 476"/>
                <a:gd name="T22" fmla="*/ 51 w 487"/>
                <a:gd name="T23" fmla="*/ 284 h 476"/>
                <a:gd name="T24" fmla="*/ 39 w 487"/>
                <a:gd name="T25" fmla="*/ 296 h 476"/>
                <a:gd name="T26" fmla="*/ 53 w 487"/>
                <a:gd name="T27" fmla="*/ 319 h 476"/>
                <a:gd name="T28" fmla="*/ 67 w 487"/>
                <a:gd name="T29" fmla="*/ 347 h 476"/>
                <a:gd name="T30" fmla="*/ 83 w 487"/>
                <a:gd name="T31" fmla="*/ 364 h 476"/>
                <a:gd name="T32" fmla="*/ 100 w 487"/>
                <a:gd name="T33" fmla="*/ 371 h 476"/>
                <a:gd name="T34" fmla="*/ 105 w 487"/>
                <a:gd name="T35" fmla="*/ 387 h 476"/>
                <a:gd name="T36" fmla="*/ 114 w 487"/>
                <a:gd name="T37" fmla="*/ 377 h 476"/>
                <a:gd name="T38" fmla="*/ 117 w 487"/>
                <a:gd name="T39" fmla="*/ 394 h 476"/>
                <a:gd name="T40" fmla="*/ 123 w 487"/>
                <a:gd name="T41" fmla="*/ 413 h 476"/>
                <a:gd name="T42" fmla="*/ 141 w 487"/>
                <a:gd name="T43" fmla="*/ 71 h 476"/>
                <a:gd name="T44" fmla="*/ 136 w 487"/>
                <a:gd name="T45" fmla="*/ 116 h 476"/>
                <a:gd name="T46" fmla="*/ 147 w 487"/>
                <a:gd name="T47" fmla="*/ 151 h 476"/>
                <a:gd name="T48" fmla="*/ 149 w 487"/>
                <a:gd name="T49" fmla="*/ 193 h 476"/>
                <a:gd name="T50" fmla="*/ 116 w 487"/>
                <a:gd name="T51" fmla="*/ 209 h 476"/>
                <a:gd name="T52" fmla="*/ 96 w 487"/>
                <a:gd name="T53" fmla="*/ 226 h 476"/>
                <a:gd name="T54" fmla="*/ 71 w 487"/>
                <a:gd name="T55" fmla="*/ 243 h 476"/>
                <a:gd name="T56" fmla="*/ 49 w 487"/>
                <a:gd name="T57" fmla="*/ 254 h 476"/>
                <a:gd name="T58" fmla="*/ 39 w 487"/>
                <a:gd name="T59" fmla="*/ 246 h 476"/>
                <a:gd name="T60" fmla="*/ 33 w 487"/>
                <a:gd name="T61" fmla="*/ 281 h 476"/>
                <a:gd name="T62" fmla="*/ 39 w 487"/>
                <a:gd name="T63" fmla="*/ 224 h 476"/>
                <a:gd name="T64" fmla="*/ 72 w 487"/>
                <a:gd name="T65" fmla="*/ 142 h 476"/>
                <a:gd name="T66" fmla="*/ 108 w 487"/>
                <a:gd name="T67" fmla="*/ 92 h 476"/>
                <a:gd name="T68" fmla="*/ 156 w 487"/>
                <a:gd name="T69" fmla="*/ 49 h 476"/>
                <a:gd name="T70" fmla="*/ 214 w 487"/>
                <a:gd name="T71" fmla="*/ 456 h 476"/>
                <a:gd name="T72" fmla="*/ 198 w 487"/>
                <a:gd name="T73" fmla="*/ 443 h 476"/>
                <a:gd name="T74" fmla="*/ 209 w 487"/>
                <a:gd name="T75" fmla="*/ 420 h 476"/>
                <a:gd name="T76" fmla="*/ 223 w 487"/>
                <a:gd name="T77" fmla="*/ 381 h 476"/>
                <a:gd name="T78" fmla="*/ 255 w 487"/>
                <a:gd name="T79" fmla="*/ 388 h 476"/>
                <a:gd name="T80" fmla="*/ 296 w 487"/>
                <a:gd name="T81" fmla="*/ 400 h 476"/>
                <a:gd name="T82" fmla="*/ 316 w 487"/>
                <a:gd name="T83" fmla="*/ 399 h 476"/>
                <a:gd name="T84" fmla="*/ 331 w 487"/>
                <a:gd name="T85" fmla="*/ 380 h 476"/>
                <a:gd name="T86" fmla="*/ 323 w 487"/>
                <a:gd name="T87" fmla="*/ 367 h 476"/>
                <a:gd name="T88" fmla="*/ 280 w 487"/>
                <a:gd name="T89" fmla="*/ 362 h 476"/>
                <a:gd name="T90" fmla="*/ 252 w 487"/>
                <a:gd name="T91" fmla="*/ 371 h 476"/>
                <a:gd name="T92" fmla="*/ 213 w 487"/>
                <a:gd name="T93" fmla="*/ 349 h 476"/>
                <a:gd name="T94" fmla="*/ 197 w 487"/>
                <a:gd name="T95" fmla="*/ 291 h 476"/>
                <a:gd name="T96" fmla="*/ 215 w 487"/>
                <a:gd name="T97" fmla="*/ 262 h 476"/>
                <a:gd name="T98" fmla="*/ 270 w 487"/>
                <a:gd name="T99" fmla="*/ 264 h 476"/>
                <a:gd name="T100" fmla="*/ 300 w 487"/>
                <a:gd name="T101" fmla="*/ 247 h 476"/>
                <a:gd name="T102" fmla="*/ 322 w 487"/>
                <a:gd name="T103" fmla="*/ 211 h 476"/>
                <a:gd name="T104" fmla="*/ 321 w 487"/>
                <a:gd name="T105" fmla="*/ 170 h 476"/>
                <a:gd name="T106" fmla="*/ 343 w 487"/>
                <a:gd name="T107" fmla="*/ 130 h 476"/>
                <a:gd name="T108" fmla="*/ 380 w 487"/>
                <a:gd name="T109" fmla="*/ 162 h 476"/>
                <a:gd name="T110" fmla="*/ 401 w 487"/>
                <a:gd name="T111" fmla="*/ 201 h 476"/>
                <a:gd name="T112" fmla="*/ 402 w 487"/>
                <a:gd name="T113" fmla="*/ 249 h 476"/>
                <a:gd name="T114" fmla="*/ 411 w 487"/>
                <a:gd name="T115" fmla="*/ 304 h 476"/>
                <a:gd name="T116" fmla="*/ 386 w 487"/>
                <a:gd name="T117" fmla="*/ 313 h 476"/>
                <a:gd name="T118" fmla="*/ 358 w 487"/>
                <a:gd name="T119" fmla="*/ 343 h 476"/>
                <a:gd name="T120" fmla="*/ 386 w 487"/>
                <a:gd name="T121" fmla="*/ 324 h 476"/>
                <a:gd name="T122" fmla="*/ 405 w 487"/>
                <a:gd name="T123" fmla="*/ 348 h 476"/>
                <a:gd name="T124" fmla="*/ 417 w 487"/>
                <a:gd name="T125" fmla="*/ 35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7" h="476">
                  <a:moveTo>
                    <a:pt x="452" y="164"/>
                  </a:moveTo>
                  <a:cubicBezTo>
                    <a:pt x="433" y="114"/>
                    <a:pt x="404" y="83"/>
                    <a:pt x="375" y="62"/>
                  </a:cubicBezTo>
                  <a:cubicBezTo>
                    <a:pt x="346" y="40"/>
                    <a:pt x="312" y="24"/>
                    <a:pt x="274" y="19"/>
                  </a:cubicBezTo>
                  <a:cubicBezTo>
                    <a:pt x="152" y="0"/>
                    <a:pt x="38" y="86"/>
                    <a:pt x="19" y="209"/>
                  </a:cubicBezTo>
                  <a:cubicBezTo>
                    <a:pt x="0" y="332"/>
                    <a:pt x="84" y="447"/>
                    <a:pt x="205" y="466"/>
                  </a:cubicBezTo>
                  <a:cubicBezTo>
                    <a:pt x="271" y="476"/>
                    <a:pt x="334" y="455"/>
                    <a:pt x="381" y="415"/>
                  </a:cubicBezTo>
                  <a:cubicBezTo>
                    <a:pt x="460" y="356"/>
                    <a:pt x="487" y="255"/>
                    <a:pt x="452" y="164"/>
                  </a:cubicBezTo>
                  <a:close/>
                  <a:moveTo>
                    <a:pt x="197" y="33"/>
                  </a:moveTo>
                  <a:cubicBezTo>
                    <a:pt x="197" y="32"/>
                    <a:pt x="198" y="32"/>
                    <a:pt x="198" y="31"/>
                  </a:cubicBezTo>
                  <a:cubicBezTo>
                    <a:pt x="222" y="26"/>
                    <a:pt x="247" y="26"/>
                    <a:pt x="272" y="29"/>
                  </a:cubicBezTo>
                  <a:cubicBezTo>
                    <a:pt x="302" y="34"/>
                    <a:pt x="330" y="44"/>
                    <a:pt x="355" y="61"/>
                  </a:cubicBezTo>
                  <a:cubicBezTo>
                    <a:pt x="352" y="60"/>
                    <a:pt x="350" y="60"/>
                    <a:pt x="349" y="59"/>
                  </a:cubicBezTo>
                  <a:cubicBezTo>
                    <a:pt x="348" y="58"/>
                    <a:pt x="339" y="63"/>
                    <a:pt x="338" y="62"/>
                  </a:cubicBezTo>
                  <a:cubicBezTo>
                    <a:pt x="336" y="62"/>
                    <a:pt x="333" y="62"/>
                    <a:pt x="331" y="62"/>
                  </a:cubicBezTo>
                  <a:cubicBezTo>
                    <a:pt x="330" y="63"/>
                    <a:pt x="325" y="60"/>
                    <a:pt x="321" y="59"/>
                  </a:cubicBezTo>
                  <a:cubicBezTo>
                    <a:pt x="318" y="58"/>
                    <a:pt x="318" y="58"/>
                    <a:pt x="315" y="54"/>
                  </a:cubicBezTo>
                  <a:cubicBezTo>
                    <a:pt x="312" y="50"/>
                    <a:pt x="311" y="54"/>
                    <a:pt x="308" y="54"/>
                  </a:cubicBezTo>
                  <a:cubicBezTo>
                    <a:pt x="306" y="53"/>
                    <a:pt x="299" y="52"/>
                    <a:pt x="299" y="52"/>
                  </a:cubicBezTo>
                  <a:cubicBezTo>
                    <a:pt x="301" y="59"/>
                    <a:pt x="301" y="59"/>
                    <a:pt x="301" y="59"/>
                  </a:cubicBezTo>
                  <a:cubicBezTo>
                    <a:pt x="301" y="59"/>
                    <a:pt x="298" y="59"/>
                    <a:pt x="294" y="59"/>
                  </a:cubicBezTo>
                  <a:cubicBezTo>
                    <a:pt x="291" y="58"/>
                    <a:pt x="292" y="55"/>
                    <a:pt x="291" y="52"/>
                  </a:cubicBezTo>
                  <a:cubicBezTo>
                    <a:pt x="289" y="50"/>
                    <a:pt x="289" y="49"/>
                    <a:pt x="288" y="45"/>
                  </a:cubicBezTo>
                  <a:cubicBezTo>
                    <a:pt x="286" y="40"/>
                    <a:pt x="277" y="46"/>
                    <a:pt x="273" y="45"/>
                  </a:cubicBezTo>
                  <a:cubicBezTo>
                    <a:pt x="270" y="45"/>
                    <a:pt x="268" y="45"/>
                    <a:pt x="265" y="46"/>
                  </a:cubicBezTo>
                  <a:cubicBezTo>
                    <a:pt x="261" y="47"/>
                    <a:pt x="265" y="48"/>
                    <a:pt x="265" y="48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6" y="65"/>
                    <a:pt x="274" y="65"/>
                  </a:cubicBezTo>
                  <a:cubicBezTo>
                    <a:pt x="272" y="65"/>
                    <a:pt x="272" y="63"/>
                    <a:pt x="271" y="61"/>
                  </a:cubicBezTo>
                  <a:cubicBezTo>
                    <a:pt x="269" y="59"/>
                    <a:pt x="255" y="58"/>
                    <a:pt x="255" y="58"/>
                  </a:cubicBezTo>
                  <a:cubicBezTo>
                    <a:pt x="255" y="58"/>
                    <a:pt x="246" y="54"/>
                    <a:pt x="241" y="55"/>
                  </a:cubicBezTo>
                  <a:cubicBezTo>
                    <a:pt x="237" y="56"/>
                    <a:pt x="241" y="55"/>
                    <a:pt x="239" y="59"/>
                  </a:cubicBezTo>
                  <a:cubicBezTo>
                    <a:pt x="236" y="64"/>
                    <a:pt x="234" y="55"/>
                    <a:pt x="230" y="53"/>
                  </a:cubicBezTo>
                  <a:cubicBezTo>
                    <a:pt x="227" y="51"/>
                    <a:pt x="227" y="52"/>
                    <a:pt x="217" y="49"/>
                  </a:cubicBezTo>
                  <a:cubicBezTo>
                    <a:pt x="208" y="46"/>
                    <a:pt x="211" y="47"/>
                    <a:pt x="211" y="47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0" y="51"/>
                    <a:pt x="207" y="48"/>
                    <a:pt x="204" y="45"/>
                  </a:cubicBezTo>
                  <a:cubicBezTo>
                    <a:pt x="201" y="41"/>
                    <a:pt x="198" y="43"/>
                    <a:pt x="196" y="42"/>
                  </a:cubicBezTo>
                  <a:cubicBezTo>
                    <a:pt x="194" y="42"/>
                    <a:pt x="197" y="33"/>
                    <a:pt x="197" y="33"/>
                  </a:cubicBezTo>
                  <a:close/>
                  <a:moveTo>
                    <a:pt x="118" y="414"/>
                  </a:moveTo>
                  <a:cubicBezTo>
                    <a:pt x="111" y="413"/>
                    <a:pt x="105" y="409"/>
                    <a:pt x="98" y="404"/>
                  </a:cubicBezTo>
                  <a:cubicBezTo>
                    <a:pt x="69" y="378"/>
                    <a:pt x="47" y="342"/>
                    <a:pt x="36" y="304"/>
                  </a:cubicBezTo>
                  <a:cubicBezTo>
                    <a:pt x="35" y="302"/>
                    <a:pt x="36" y="300"/>
                    <a:pt x="36" y="300"/>
                  </a:cubicBezTo>
                  <a:cubicBezTo>
                    <a:pt x="36" y="298"/>
                    <a:pt x="35" y="296"/>
                    <a:pt x="35" y="295"/>
                  </a:cubicBezTo>
                  <a:cubicBezTo>
                    <a:pt x="36" y="294"/>
                    <a:pt x="36" y="291"/>
                    <a:pt x="36" y="290"/>
                  </a:cubicBezTo>
                  <a:cubicBezTo>
                    <a:pt x="36" y="289"/>
                    <a:pt x="37" y="289"/>
                    <a:pt x="37" y="290"/>
                  </a:cubicBezTo>
                  <a:cubicBezTo>
                    <a:pt x="38" y="290"/>
                    <a:pt x="39" y="289"/>
                    <a:pt x="41" y="287"/>
                  </a:cubicBezTo>
                  <a:cubicBezTo>
                    <a:pt x="43" y="286"/>
                    <a:pt x="41" y="287"/>
                    <a:pt x="42" y="287"/>
                  </a:cubicBezTo>
                  <a:cubicBezTo>
                    <a:pt x="43" y="288"/>
                    <a:pt x="45" y="285"/>
                    <a:pt x="45" y="285"/>
                  </a:cubicBezTo>
                  <a:cubicBezTo>
                    <a:pt x="46" y="284"/>
                    <a:pt x="45" y="282"/>
                    <a:pt x="46" y="280"/>
                  </a:cubicBezTo>
                  <a:cubicBezTo>
                    <a:pt x="46" y="278"/>
                    <a:pt x="46" y="280"/>
                    <a:pt x="47" y="279"/>
                  </a:cubicBezTo>
                  <a:cubicBezTo>
                    <a:pt x="48" y="278"/>
                    <a:pt x="50" y="278"/>
                    <a:pt x="51" y="278"/>
                  </a:cubicBezTo>
                  <a:cubicBezTo>
                    <a:pt x="52" y="278"/>
                    <a:pt x="53" y="279"/>
                    <a:pt x="55" y="279"/>
                  </a:cubicBezTo>
                  <a:cubicBezTo>
                    <a:pt x="56" y="279"/>
                    <a:pt x="57" y="278"/>
                    <a:pt x="58" y="276"/>
                  </a:cubicBezTo>
                  <a:cubicBezTo>
                    <a:pt x="59" y="275"/>
                    <a:pt x="58" y="274"/>
                    <a:pt x="59" y="275"/>
                  </a:cubicBezTo>
                  <a:cubicBezTo>
                    <a:pt x="60" y="274"/>
                    <a:pt x="61" y="276"/>
                    <a:pt x="61" y="277"/>
                  </a:cubicBezTo>
                  <a:cubicBezTo>
                    <a:pt x="61" y="278"/>
                    <a:pt x="61" y="280"/>
                    <a:pt x="61" y="280"/>
                  </a:cubicBezTo>
                  <a:cubicBezTo>
                    <a:pt x="59" y="282"/>
                    <a:pt x="59" y="282"/>
                    <a:pt x="59" y="282"/>
                  </a:cubicBezTo>
                  <a:cubicBezTo>
                    <a:pt x="55" y="284"/>
                    <a:pt x="55" y="284"/>
                    <a:pt x="55" y="284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51" y="284"/>
                    <a:pt x="49" y="284"/>
                    <a:pt x="48" y="284"/>
                  </a:cubicBezTo>
                  <a:cubicBezTo>
                    <a:pt x="46" y="284"/>
                    <a:pt x="47" y="288"/>
                    <a:pt x="47" y="288"/>
                  </a:cubicBezTo>
                  <a:cubicBezTo>
                    <a:pt x="47" y="289"/>
                    <a:pt x="46" y="293"/>
                    <a:pt x="46" y="293"/>
                  </a:cubicBezTo>
                  <a:cubicBezTo>
                    <a:pt x="46" y="293"/>
                    <a:pt x="43" y="293"/>
                    <a:pt x="42" y="293"/>
                  </a:cubicBezTo>
                  <a:cubicBezTo>
                    <a:pt x="42" y="293"/>
                    <a:pt x="39" y="295"/>
                    <a:pt x="39" y="296"/>
                  </a:cubicBezTo>
                  <a:cubicBezTo>
                    <a:pt x="39" y="296"/>
                    <a:pt x="39" y="299"/>
                    <a:pt x="41" y="300"/>
                  </a:cubicBezTo>
                  <a:cubicBezTo>
                    <a:pt x="42" y="302"/>
                    <a:pt x="47" y="304"/>
                    <a:pt x="47" y="304"/>
                  </a:cubicBezTo>
                  <a:cubicBezTo>
                    <a:pt x="48" y="305"/>
                    <a:pt x="49" y="306"/>
                    <a:pt x="50" y="307"/>
                  </a:cubicBezTo>
                  <a:cubicBezTo>
                    <a:pt x="51" y="308"/>
                    <a:pt x="52" y="311"/>
                    <a:pt x="52" y="313"/>
                  </a:cubicBezTo>
                  <a:cubicBezTo>
                    <a:pt x="51" y="315"/>
                    <a:pt x="52" y="318"/>
                    <a:pt x="53" y="319"/>
                  </a:cubicBezTo>
                  <a:cubicBezTo>
                    <a:pt x="54" y="320"/>
                    <a:pt x="53" y="324"/>
                    <a:pt x="53" y="326"/>
                  </a:cubicBezTo>
                  <a:cubicBezTo>
                    <a:pt x="53" y="328"/>
                    <a:pt x="55" y="331"/>
                    <a:pt x="56" y="331"/>
                  </a:cubicBezTo>
                  <a:cubicBezTo>
                    <a:pt x="57" y="331"/>
                    <a:pt x="61" y="336"/>
                    <a:pt x="63" y="338"/>
                  </a:cubicBezTo>
                  <a:cubicBezTo>
                    <a:pt x="64" y="341"/>
                    <a:pt x="66" y="343"/>
                    <a:pt x="66" y="343"/>
                  </a:cubicBezTo>
                  <a:cubicBezTo>
                    <a:pt x="67" y="347"/>
                    <a:pt x="67" y="347"/>
                    <a:pt x="67" y="347"/>
                  </a:cubicBezTo>
                  <a:cubicBezTo>
                    <a:pt x="67" y="347"/>
                    <a:pt x="68" y="348"/>
                    <a:pt x="71" y="350"/>
                  </a:cubicBezTo>
                  <a:cubicBezTo>
                    <a:pt x="74" y="351"/>
                    <a:pt x="76" y="352"/>
                    <a:pt x="76" y="352"/>
                  </a:cubicBezTo>
                  <a:cubicBezTo>
                    <a:pt x="76" y="352"/>
                    <a:pt x="77" y="357"/>
                    <a:pt x="77" y="358"/>
                  </a:cubicBezTo>
                  <a:cubicBezTo>
                    <a:pt x="77" y="359"/>
                    <a:pt x="78" y="360"/>
                    <a:pt x="78" y="360"/>
                  </a:cubicBezTo>
                  <a:cubicBezTo>
                    <a:pt x="78" y="360"/>
                    <a:pt x="83" y="364"/>
                    <a:pt x="83" y="364"/>
                  </a:cubicBezTo>
                  <a:cubicBezTo>
                    <a:pt x="83" y="365"/>
                    <a:pt x="84" y="366"/>
                    <a:pt x="85" y="367"/>
                  </a:cubicBezTo>
                  <a:cubicBezTo>
                    <a:pt x="86" y="368"/>
                    <a:pt x="88" y="367"/>
                    <a:pt x="90" y="367"/>
                  </a:cubicBezTo>
                  <a:cubicBezTo>
                    <a:pt x="91" y="366"/>
                    <a:pt x="94" y="366"/>
                    <a:pt x="97" y="366"/>
                  </a:cubicBezTo>
                  <a:cubicBezTo>
                    <a:pt x="99" y="366"/>
                    <a:pt x="100" y="367"/>
                    <a:pt x="100" y="367"/>
                  </a:cubicBezTo>
                  <a:cubicBezTo>
                    <a:pt x="100" y="367"/>
                    <a:pt x="100" y="370"/>
                    <a:pt x="100" y="371"/>
                  </a:cubicBezTo>
                  <a:cubicBezTo>
                    <a:pt x="100" y="372"/>
                    <a:pt x="100" y="374"/>
                    <a:pt x="100" y="374"/>
                  </a:cubicBezTo>
                  <a:cubicBezTo>
                    <a:pt x="100" y="374"/>
                    <a:pt x="97" y="375"/>
                    <a:pt x="96" y="375"/>
                  </a:cubicBezTo>
                  <a:cubicBezTo>
                    <a:pt x="95" y="375"/>
                    <a:pt x="96" y="380"/>
                    <a:pt x="96" y="380"/>
                  </a:cubicBezTo>
                  <a:cubicBezTo>
                    <a:pt x="100" y="382"/>
                    <a:pt x="100" y="382"/>
                    <a:pt x="100" y="382"/>
                  </a:cubicBezTo>
                  <a:cubicBezTo>
                    <a:pt x="100" y="382"/>
                    <a:pt x="103" y="386"/>
                    <a:pt x="105" y="387"/>
                  </a:cubicBezTo>
                  <a:cubicBezTo>
                    <a:pt x="108" y="388"/>
                    <a:pt x="107" y="385"/>
                    <a:pt x="109" y="385"/>
                  </a:cubicBezTo>
                  <a:cubicBezTo>
                    <a:pt x="110" y="384"/>
                    <a:pt x="110" y="383"/>
                    <a:pt x="110" y="383"/>
                  </a:cubicBezTo>
                  <a:cubicBezTo>
                    <a:pt x="106" y="380"/>
                    <a:pt x="106" y="380"/>
                    <a:pt x="106" y="380"/>
                  </a:cubicBezTo>
                  <a:cubicBezTo>
                    <a:pt x="106" y="380"/>
                    <a:pt x="107" y="377"/>
                    <a:pt x="109" y="376"/>
                  </a:cubicBezTo>
                  <a:cubicBezTo>
                    <a:pt x="110" y="376"/>
                    <a:pt x="114" y="377"/>
                    <a:pt x="114" y="377"/>
                  </a:cubicBezTo>
                  <a:cubicBezTo>
                    <a:pt x="117" y="379"/>
                    <a:pt x="117" y="379"/>
                    <a:pt x="117" y="379"/>
                  </a:cubicBezTo>
                  <a:cubicBezTo>
                    <a:pt x="118" y="382"/>
                    <a:pt x="118" y="382"/>
                    <a:pt x="118" y="382"/>
                  </a:cubicBezTo>
                  <a:cubicBezTo>
                    <a:pt x="117" y="387"/>
                    <a:pt x="117" y="387"/>
                    <a:pt x="117" y="387"/>
                  </a:cubicBezTo>
                  <a:cubicBezTo>
                    <a:pt x="117" y="387"/>
                    <a:pt x="116" y="389"/>
                    <a:pt x="116" y="391"/>
                  </a:cubicBezTo>
                  <a:cubicBezTo>
                    <a:pt x="116" y="393"/>
                    <a:pt x="116" y="393"/>
                    <a:pt x="117" y="394"/>
                  </a:cubicBezTo>
                  <a:cubicBezTo>
                    <a:pt x="117" y="394"/>
                    <a:pt x="119" y="395"/>
                    <a:pt x="119" y="395"/>
                  </a:cubicBezTo>
                  <a:cubicBezTo>
                    <a:pt x="120" y="398"/>
                    <a:pt x="120" y="398"/>
                    <a:pt x="120" y="398"/>
                  </a:cubicBezTo>
                  <a:cubicBezTo>
                    <a:pt x="120" y="398"/>
                    <a:pt x="120" y="402"/>
                    <a:pt x="119" y="403"/>
                  </a:cubicBezTo>
                  <a:cubicBezTo>
                    <a:pt x="119" y="404"/>
                    <a:pt x="121" y="408"/>
                    <a:pt x="123" y="409"/>
                  </a:cubicBezTo>
                  <a:cubicBezTo>
                    <a:pt x="123" y="410"/>
                    <a:pt x="123" y="413"/>
                    <a:pt x="123" y="413"/>
                  </a:cubicBezTo>
                  <a:cubicBezTo>
                    <a:pt x="118" y="414"/>
                    <a:pt x="118" y="414"/>
                    <a:pt x="118" y="414"/>
                  </a:cubicBezTo>
                  <a:close/>
                  <a:moveTo>
                    <a:pt x="157" y="53"/>
                  </a:moveTo>
                  <a:cubicBezTo>
                    <a:pt x="156" y="55"/>
                    <a:pt x="153" y="57"/>
                    <a:pt x="151" y="58"/>
                  </a:cubicBezTo>
                  <a:cubicBezTo>
                    <a:pt x="148" y="60"/>
                    <a:pt x="147" y="63"/>
                    <a:pt x="145" y="65"/>
                  </a:cubicBezTo>
                  <a:cubicBezTo>
                    <a:pt x="142" y="67"/>
                    <a:pt x="142" y="69"/>
                    <a:pt x="141" y="71"/>
                  </a:cubicBezTo>
                  <a:cubicBezTo>
                    <a:pt x="139" y="73"/>
                    <a:pt x="137" y="74"/>
                    <a:pt x="133" y="79"/>
                  </a:cubicBezTo>
                  <a:cubicBezTo>
                    <a:pt x="129" y="83"/>
                    <a:pt x="134" y="82"/>
                    <a:pt x="135" y="84"/>
                  </a:cubicBezTo>
                  <a:cubicBezTo>
                    <a:pt x="135" y="86"/>
                    <a:pt x="136" y="86"/>
                    <a:pt x="137" y="88"/>
                  </a:cubicBezTo>
                  <a:cubicBezTo>
                    <a:pt x="137" y="90"/>
                    <a:pt x="136" y="94"/>
                    <a:pt x="133" y="96"/>
                  </a:cubicBezTo>
                  <a:cubicBezTo>
                    <a:pt x="130" y="99"/>
                    <a:pt x="136" y="114"/>
                    <a:pt x="136" y="116"/>
                  </a:cubicBezTo>
                  <a:cubicBezTo>
                    <a:pt x="135" y="117"/>
                    <a:pt x="134" y="126"/>
                    <a:pt x="134" y="126"/>
                  </a:cubicBezTo>
                  <a:cubicBezTo>
                    <a:pt x="134" y="126"/>
                    <a:pt x="137" y="130"/>
                    <a:pt x="140" y="131"/>
                  </a:cubicBezTo>
                  <a:cubicBezTo>
                    <a:pt x="141" y="132"/>
                    <a:pt x="145" y="136"/>
                    <a:pt x="147" y="139"/>
                  </a:cubicBezTo>
                  <a:cubicBezTo>
                    <a:pt x="150" y="142"/>
                    <a:pt x="145" y="144"/>
                    <a:pt x="145" y="144"/>
                  </a:cubicBezTo>
                  <a:cubicBezTo>
                    <a:pt x="145" y="144"/>
                    <a:pt x="147" y="149"/>
                    <a:pt x="147" y="151"/>
                  </a:cubicBezTo>
                  <a:cubicBezTo>
                    <a:pt x="148" y="153"/>
                    <a:pt x="147" y="158"/>
                    <a:pt x="147" y="160"/>
                  </a:cubicBezTo>
                  <a:cubicBezTo>
                    <a:pt x="146" y="161"/>
                    <a:pt x="144" y="164"/>
                    <a:pt x="143" y="166"/>
                  </a:cubicBezTo>
                  <a:cubicBezTo>
                    <a:pt x="141" y="169"/>
                    <a:pt x="141" y="172"/>
                    <a:pt x="142" y="174"/>
                  </a:cubicBezTo>
                  <a:cubicBezTo>
                    <a:pt x="144" y="176"/>
                    <a:pt x="145" y="182"/>
                    <a:pt x="147" y="184"/>
                  </a:cubicBezTo>
                  <a:cubicBezTo>
                    <a:pt x="149" y="186"/>
                    <a:pt x="149" y="189"/>
                    <a:pt x="149" y="193"/>
                  </a:cubicBezTo>
                  <a:cubicBezTo>
                    <a:pt x="149" y="197"/>
                    <a:pt x="147" y="197"/>
                    <a:pt x="145" y="197"/>
                  </a:cubicBezTo>
                  <a:cubicBezTo>
                    <a:pt x="144" y="197"/>
                    <a:pt x="142" y="198"/>
                    <a:pt x="136" y="200"/>
                  </a:cubicBezTo>
                  <a:cubicBezTo>
                    <a:pt x="130" y="203"/>
                    <a:pt x="132" y="205"/>
                    <a:pt x="130" y="207"/>
                  </a:cubicBezTo>
                  <a:cubicBezTo>
                    <a:pt x="127" y="208"/>
                    <a:pt x="123" y="207"/>
                    <a:pt x="119" y="206"/>
                  </a:cubicBezTo>
                  <a:cubicBezTo>
                    <a:pt x="114" y="205"/>
                    <a:pt x="117" y="209"/>
                    <a:pt x="116" y="209"/>
                  </a:cubicBezTo>
                  <a:cubicBezTo>
                    <a:pt x="115" y="210"/>
                    <a:pt x="111" y="210"/>
                    <a:pt x="107" y="211"/>
                  </a:cubicBezTo>
                  <a:cubicBezTo>
                    <a:pt x="103" y="212"/>
                    <a:pt x="105" y="216"/>
                    <a:pt x="105" y="216"/>
                  </a:cubicBezTo>
                  <a:cubicBezTo>
                    <a:pt x="105" y="216"/>
                    <a:pt x="101" y="216"/>
                    <a:pt x="99" y="216"/>
                  </a:cubicBezTo>
                  <a:cubicBezTo>
                    <a:pt x="97" y="216"/>
                    <a:pt x="97" y="218"/>
                    <a:pt x="97" y="219"/>
                  </a:cubicBezTo>
                  <a:cubicBezTo>
                    <a:pt x="97" y="221"/>
                    <a:pt x="96" y="226"/>
                    <a:pt x="96" y="226"/>
                  </a:cubicBezTo>
                  <a:cubicBezTo>
                    <a:pt x="96" y="226"/>
                    <a:pt x="94" y="231"/>
                    <a:pt x="91" y="231"/>
                  </a:cubicBezTo>
                  <a:cubicBezTo>
                    <a:pt x="88" y="232"/>
                    <a:pt x="90" y="234"/>
                    <a:pt x="89" y="235"/>
                  </a:cubicBezTo>
                  <a:cubicBezTo>
                    <a:pt x="86" y="235"/>
                    <a:pt x="82" y="235"/>
                    <a:pt x="81" y="235"/>
                  </a:cubicBezTo>
                  <a:cubicBezTo>
                    <a:pt x="80" y="235"/>
                    <a:pt x="75" y="236"/>
                    <a:pt x="74" y="237"/>
                  </a:cubicBezTo>
                  <a:cubicBezTo>
                    <a:pt x="73" y="240"/>
                    <a:pt x="73" y="242"/>
                    <a:pt x="71" y="243"/>
                  </a:cubicBezTo>
                  <a:cubicBezTo>
                    <a:pt x="70" y="244"/>
                    <a:pt x="68" y="247"/>
                    <a:pt x="67" y="249"/>
                  </a:cubicBezTo>
                  <a:cubicBezTo>
                    <a:pt x="66" y="251"/>
                    <a:pt x="65" y="252"/>
                    <a:pt x="64" y="251"/>
                  </a:cubicBezTo>
                  <a:cubicBezTo>
                    <a:pt x="62" y="252"/>
                    <a:pt x="57" y="249"/>
                    <a:pt x="56" y="249"/>
                  </a:cubicBezTo>
                  <a:cubicBezTo>
                    <a:pt x="54" y="249"/>
                    <a:pt x="56" y="252"/>
                    <a:pt x="55" y="254"/>
                  </a:cubicBezTo>
                  <a:cubicBezTo>
                    <a:pt x="53" y="255"/>
                    <a:pt x="53" y="254"/>
                    <a:pt x="49" y="254"/>
                  </a:cubicBezTo>
                  <a:cubicBezTo>
                    <a:pt x="46" y="255"/>
                    <a:pt x="47" y="252"/>
                    <a:pt x="47" y="252"/>
                  </a:cubicBezTo>
                  <a:cubicBezTo>
                    <a:pt x="45" y="250"/>
                    <a:pt x="45" y="250"/>
                    <a:pt x="45" y="250"/>
                  </a:cubicBezTo>
                  <a:cubicBezTo>
                    <a:pt x="45" y="250"/>
                    <a:pt x="44" y="247"/>
                    <a:pt x="43" y="243"/>
                  </a:cubicBezTo>
                  <a:cubicBezTo>
                    <a:pt x="40" y="239"/>
                    <a:pt x="43" y="243"/>
                    <a:pt x="41" y="244"/>
                  </a:cubicBezTo>
                  <a:cubicBezTo>
                    <a:pt x="40" y="245"/>
                    <a:pt x="40" y="245"/>
                    <a:pt x="39" y="246"/>
                  </a:cubicBezTo>
                  <a:cubicBezTo>
                    <a:pt x="38" y="247"/>
                    <a:pt x="35" y="252"/>
                    <a:pt x="36" y="254"/>
                  </a:cubicBezTo>
                  <a:cubicBezTo>
                    <a:pt x="36" y="256"/>
                    <a:pt x="37" y="259"/>
                    <a:pt x="37" y="261"/>
                  </a:cubicBezTo>
                  <a:cubicBezTo>
                    <a:pt x="37" y="262"/>
                    <a:pt x="36" y="264"/>
                    <a:pt x="35" y="269"/>
                  </a:cubicBezTo>
                  <a:cubicBezTo>
                    <a:pt x="34" y="275"/>
                    <a:pt x="34" y="274"/>
                    <a:pt x="34" y="276"/>
                  </a:cubicBezTo>
                  <a:cubicBezTo>
                    <a:pt x="34" y="278"/>
                    <a:pt x="33" y="279"/>
                    <a:pt x="33" y="281"/>
                  </a:cubicBezTo>
                  <a:cubicBezTo>
                    <a:pt x="33" y="282"/>
                    <a:pt x="31" y="282"/>
                    <a:pt x="30" y="282"/>
                  </a:cubicBezTo>
                  <a:cubicBezTo>
                    <a:pt x="28" y="268"/>
                    <a:pt x="27" y="253"/>
                    <a:pt x="27" y="239"/>
                  </a:cubicBezTo>
                  <a:cubicBezTo>
                    <a:pt x="27" y="237"/>
                    <a:pt x="29" y="235"/>
                    <a:pt x="30" y="234"/>
                  </a:cubicBezTo>
                  <a:cubicBezTo>
                    <a:pt x="30" y="231"/>
                    <a:pt x="31" y="232"/>
                    <a:pt x="34" y="229"/>
                  </a:cubicBezTo>
                  <a:cubicBezTo>
                    <a:pt x="37" y="225"/>
                    <a:pt x="38" y="226"/>
                    <a:pt x="39" y="224"/>
                  </a:cubicBezTo>
                  <a:cubicBezTo>
                    <a:pt x="41" y="221"/>
                    <a:pt x="39" y="224"/>
                    <a:pt x="38" y="214"/>
                  </a:cubicBezTo>
                  <a:cubicBezTo>
                    <a:pt x="37" y="204"/>
                    <a:pt x="46" y="198"/>
                    <a:pt x="46" y="198"/>
                  </a:cubicBezTo>
                  <a:cubicBezTo>
                    <a:pt x="46" y="198"/>
                    <a:pt x="46" y="195"/>
                    <a:pt x="49" y="179"/>
                  </a:cubicBezTo>
                  <a:cubicBezTo>
                    <a:pt x="51" y="163"/>
                    <a:pt x="59" y="160"/>
                    <a:pt x="66" y="151"/>
                  </a:cubicBezTo>
                  <a:cubicBezTo>
                    <a:pt x="72" y="143"/>
                    <a:pt x="69" y="145"/>
                    <a:pt x="72" y="142"/>
                  </a:cubicBezTo>
                  <a:cubicBezTo>
                    <a:pt x="74" y="138"/>
                    <a:pt x="74" y="141"/>
                    <a:pt x="81" y="136"/>
                  </a:cubicBezTo>
                  <a:cubicBezTo>
                    <a:pt x="87" y="132"/>
                    <a:pt x="82" y="131"/>
                    <a:pt x="87" y="120"/>
                  </a:cubicBezTo>
                  <a:cubicBezTo>
                    <a:pt x="92" y="109"/>
                    <a:pt x="91" y="116"/>
                    <a:pt x="94" y="106"/>
                  </a:cubicBezTo>
                  <a:cubicBezTo>
                    <a:pt x="98" y="97"/>
                    <a:pt x="97" y="104"/>
                    <a:pt x="102" y="99"/>
                  </a:cubicBezTo>
                  <a:cubicBezTo>
                    <a:pt x="107" y="94"/>
                    <a:pt x="102" y="99"/>
                    <a:pt x="108" y="92"/>
                  </a:cubicBezTo>
                  <a:cubicBezTo>
                    <a:pt x="114" y="84"/>
                    <a:pt x="112" y="88"/>
                    <a:pt x="114" y="84"/>
                  </a:cubicBezTo>
                  <a:cubicBezTo>
                    <a:pt x="116" y="81"/>
                    <a:pt x="118" y="83"/>
                    <a:pt x="127" y="67"/>
                  </a:cubicBezTo>
                  <a:cubicBezTo>
                    <a:pt x="136" y="50"/>
                    <a:pt x="129" y="65"/>
                    <a:pt x="132" y="61"/>
                  </a:cubicBezTo>
                  <a:cubicBezTo>
                    <a:pt x="136" y="57"/>
                    <a:pt x="138" y="60"/>
                    <a:pt x="147" y="55"/>
                  </a:cubicBezTo>
                  <a:cubicBezTo>
                    <a:pt x="156" y="49"/>
                    <a:pt x="150" y="53"/>
                    <a:pt x="156" y="49"/>
                  </a:cubicBezTo>
                  <a:cubicBezTo>
                    <a:pt x="163" y="46"/>
                    <a:pt x="157" y="51"/>
                    <a:pt x="157" y="53"/>
                  </a:cubicBezTo>
                  <a:close/>
                  <a:moveTo>
                    <a:pt x="214" y="456"/>
                  </a:moveTo>
                  <a:cubicBezTo>
                    <a:pt x="214" y="456"/>
                    <a:pt x="214" y="456"/>
                    <a:pt x="214" y="456"/>
                  </a:cubicBezTo>
                  <a:cubicBezTo>
                    <a:pt x="214" y="456"/>
                    <a:pt x="214" y="456"/>
                    <a:pt x="214" y="456"/>
                  </a:cubicBezTo>
                  <a:cubicBezTo>
                    <a:pt x="214" y="456"/>
                    <a:pt x="214" y="456"/>
                    <a:pt x="214" y="456"/>
                  </a:cubicBezTo>
                  <a:cubicBezTo>
                    <a:pt x="214" y="455"/>
                    <a:pt x="212" y="452"/>
                    <a:pt x="211" y="451"/>
                  </a:cubicBezTo>
                  <a:cubicBezTo>
                    <a:pt x="211" y="449"/>
                    <a:pt x="213" y="451"/>
                    <a:pt x="213" y="451"/>
                  </a:cubicBezTo>
                  <a:cubicBezTo>
                    <a:pt x="213" y="451"/>
                    <a:pt x="223" y="447"/>
                    <a:pt x="224" y="445"/>
                  </a:cubicBezTo>
                  <a:cubicBezTo>
                    <a:pt x="224" y="444"/>
                    <a:pt x="220" y="442"/>
                    <a:pt x="213" y="441"/>
                  </a:cubicBezTo>
                  <a:cubicBezTo>
                    <a:pt x="204" y="441"/>
                    <a:pt x="208" y="440"/>
                    <a:pt x="198" y="443"/>
                  </a:cubicBezTo>
                  <a:cubicBezTo>
                    <a:pt x="187" y="447"/>
                    <a:pt x="190" y="434"/>
                    <a:pt x="187" y="429"/>
                  </a:cubicBezTo>
                  <a:cubicBezTo>
                    <a:pt x="183" y="425"/>
                    <a:pt x="183" y="424"/>
                    <a:pt x="181" y="418"/>
                  </a:cubicBezTo>
                  <a:cubicBezTo>
                    <a:pt x="179" y="411"/>
                    <a:pt x="181" y="418"/>
                    <a:pt x="188" y="415"/>
                  </a:cubicBezTo>
                  <a:cubicBezTo>
                    <a:pt x="196" y="412"/>
                    <a:pt x="191" y="414"/>
                    <a:pt x="194" y="415"/>
                  </a:cubicBezTo>
                  <a:cubicBezTo>
                    <a:pt x="198" y="416"/>
                    <a:pt x="206" y="419"/>
                    <a:pt x="209" y="420"/>
                  </a:cubicBezTo>
                  <a:cubicBezTo>
                    <a:pt x="212" y="421"/>
                    <a:pt x="214" y="421"/>
                    <a:pt x="215" y="411"/>
                  </a:cubicBezTo>
                  <a:cubicBezTo>
                    <a:pt x="216" y="402"/>
                    <a:pt x="215" y="411"/>
                    <a:pt x="230" y="407"/>
                  </a:cubicBezTo>
                  <a:cubicBezTo>
                    <a:pt x="246" y="401"/>
                    <a:pt x="230" y="399"/>
                    <a:pt x="241" y="398"/>
                  </a:cubicBezTo>
                  <a:cubicBezTo>
                    <a:pt x="253" y="397"/>
                    <a:pt x="239" y="395"/>
                    <a:pt x="232" y="390"/>
                  </a:cubicBezTo>
                  <a:cubicBezTo>
                    <a:pt x="224" y="385"/>
                    <a:pt x="227" y="390"/>
                    <a:pt x="223" y="381"/>
                  </a:cubicBezTo>
                  <a:cubicBezTo>
                    <a:pt x="219" y="373"/>
                    <a:pt x="224" y="377"/>
                    <a:pt x="228" y="376"/>
                  </a:cubicBezTo>
                  <a:cubicBezTo>
                    <a:pt x="231" y="375"/>
                    <a:pt x="236" y="378"/>
                    <a:pt x="238" y="380"/>
                  </a:cubicBezTo>
                  <a:cubicBezTo>
                    <a:pt x="240" y="383"/>
                    <a:pt x="242" y="382"/>
                    <a:pt x="242" y="382"/>
                  </a:cubicBezTo>
                  <a:cubicBezTo>
                    <a:pt x="242" y="382"/>
                    <a:pt x="247" y="389"/>
                    <a:pt x="254" y="386"/>
                  </a:cubicBezTo>
                  <a:cubicBezTo>
                    <a:pt x="261" y="383"/>
                    <a:pt x="254" y="386"/>
                    <a:pt x="255" y="388"/>
                  </a:cubicBezTo>
                  <a:cubicBezTo>
                    <a:pt x="257" y="389"/>
                    <a:pt x="259" y="389"/>
                    <a:pt x="262" y="392"/>
                  </a:cubicBezTo>
                  <a:cubicBezTo>
                    <a:pt x="263" y="394"/>
                    <a:pt x="268" y="396"/>
                    <a:pt x="283" y="393"/>
                  </a:cubicBezTo>
                  <a:cubicBezTo>
                    <a:pt x="299" y="389"/>
                    <a:pt x="285" y="389"/>
                    <a:pt x="292" y="387"/>
                  </a:cubicBezTo>
                  <a:cubicBezTo>
                    <a:pt x="299" y="384"/>
                    <a:pt x="295" y="385"/>
                    <a:pt x="295" y="389"/>
                  </a:cubicBezTo>
                  <a:cubicBezTo>
                    <a:pt x="294" y="393"/>
                    <a:pt x="294" y="399"/>
                    <a:pt x="296" y="400"/>
                  </a:cubicBezTo>
                  <a:cubicBezTo>
                    <a:pt x="298" y="402"/>
                    <a:pt x="299" y="400"/>
                    <a:pt x="302" y="399"/>
                  </a:cubicBezTo>
                  <a:cubicBezTo>
                    <a:pt x="306" y="397"/>
                    <a:pt x="310" y="413"/>
                    <a:pt x="317" y="411"/>
                  </a:cubicBezTo>
                  <a:cubicBezTo>
                    <a:pt x="324" y="409"/>
                    <a:pt x="319" y="410"/>
                    <a:pt x="326" y="407"/>
                  </a:cubicBezTo>
                  <a:cubicBezTo>
                    <a:pt x="333" y="403"/>
                    <a:pt x="327" y="400"/>
                    <a:pt x="324" y="396"/>
                  </a:cubicBezTo>
                  <a:cubicBezTo>
                    <a:pt x="321" y="392"/>
                    <a:pt x="322" y="398"/>
                    <a:pt x="316" y="399"/>
                  </a:cubicBezTo>
                  <a:cubicBezTo>
                    <a:pt x="310" y="399"/>
                    <a:pt x="314" y="397"/>
                    <a:pt x="307" y="388"/>
                  </a:cubicBezTo>
                  <a:cubicBezTo>
                    <a:pt x="299" y="379"/>
                    <a:pt x="307" y="388"/>
                    <a:pt x="309" y="383"/>
                  </a:cubicBezTo>
                  <a:cubicBezTo>
                    <a:pt x="311" y="379"/>
                    <a:pt x="315" y="386"/>
                    <a:pt x="320" y="385"/>
                  </a:cubicBezTo>
                  <a:cubicBezTo>
                    <a:pt x="324" y="384"/>
                    <a:pt x="324" y="384"/>
                    <a:pt x="330" y="384"/>
                  </a:cubicBezTo>
                  <a:cubicBezTo>
                    <a:pt x="336" y="384"/>
                    <a:pt x="330" y="384"/>
                    <a:pt x="331" y="380"/>
                  </a:cubicBezTo>
                  <a:cubicBezTo>
                    <a:pt x="333" y="376"/>
                    <a:pt x="334" y="380"/>
                    <a:pt x="341" y="378"/>
                  </a:cubicBezTo>
                  <a:cubicBezTo>
                    <a:pt x="347" y="376"/>
                    <a:pt x="343" y="377"/>
                    <a:pt x="342" y="372"/>
                  </a:cubicBezTo>
                  <a:cubicBezTo>
                    <a:pt x="340" y="367"/>
                    <a:pt x="340" y="372"/>
                    <a:pt x="338" y="373"/>
                  </a:cubicBezTo>
                  <a:cubicBezTo>
                    <a:pt x="335" y="373"/>
                    <a:pt x="335" y="373"/>
                    <a:pt x="330" y="370"/>
                  </a:cubicBezTo>
                  <a:cubicBezTo>
                    <a:pt x="325" y="366"/>
                    <a:pt x="325" y="368"/>
                    <a:pt x="323" y="367"/>
                  </a:cubicBezTo>
                  <a:cubicBezTo>
                    <a:pt x="321" y="366"/>
                    <a:pt x="319" y="368"/>
                    <a:pt x="308" y="367"/>
                  </a:cubicBezTo>
                  <a:cubicBezTo>
                    <a:pt x="296" y="366"/>
                    <a:pt x="308" y="367"/>
                    <a:pt x="302" y="360"/>
                  </a:cubicBezTo>
                  <a:cubicBezTo>
                    <a:pt x="297" y="352"/>
                    <a:pt x="302" y="360"/>
                    <a:pt x="297" y="359"/>
                  </a:cubicBezTo>
                  <a:cubicBezTo>
                    <a:pt x="293" y="358"/>
                    <a:pt x="291" y="360"/>
                    <a:pt x="288" y="361"/>
                  </a:cubicBezTo>
                  <a:cubicBezTo>
                    <a:pt x="285" y="362"/>
                    <a:pt x="286" y="363"/>
                    <a:pt x="280" y="362"/>
                  </a:cubicBezTo>
                  <a:cubicBezTo>
                    <a:pt x="274" y="362"/>
                    <a:pt x="280" y="362"/>
                    <a:pt x="274" y="362"/>
                  </a:cubicBezTo>
                  <a:cubicBezTo>
                    <a:pt x="267" y="362"/>
                    <a:pt x="270" y="365"/>
                    <a:pt x="269" y="374"/>
                  </a:cubicBezTo>
                  <a:cubicBezTo>
                    <a:pt x="267" y="381"/>
                    <a:pt x="269" y="374"/>
                    <a:pt x="265" y="374"/>
                  </a:cubicBezTo>
                  <a:cubicBezTo>
                    <a:pt x="262" y="373"/>
                    <a:pt x="263" y="374"/>
                    <a:pt x="261" y="374"/>
                  </a:cubicBezTo>
                  <a:cubicBezTo>
                    <a:pt x="258" y="373"/>
                    <a:pt x="261" y="374"/>
                    <a:pt x="252" y="371"/>
                  </a:cubicBezTo>
                  <a:cubicBezTo>
                    <a:pt x="244" y="368"/>
                    <a:pt x="250" y="370"/>
                    <a:pt x="247" y="370"/>
                  </a:cubicBezTo>
                  <a:cubicBezTo>
                    <a:pt x="244" y="369"/>
                    <a:pt x="243" y="368"/>
                    <a:pt x="238" y="367"/>
                  </a:cubicBezTo>
                  <a:cubicBezTo>
                    <a:pt x="234" y="365"/>
                    <a:pt x="235" y="366"/>
                    <a:pt x="233" y="365"/>
                  </a:cubicBezTo>
                  <a:cubicBezTo>
                    <a:pt x="231" y="364"/>
                    <a:pt x="227" y="359"/>
                    <a:pt x="225" y="356"/>
                  </a:cubicBezTo>
                  <a:cubicBezTo>
                    <a:pt x="222" y="352"/>
                    <a:pt x="218" y="349"/>
                    <a:pt x="213" y="349"/>
                  </a:cubicBezTo>
                  <a:cubicBezTo>
                    <a:pt x="209" y="349"/>
                    <a:pt x="210" y="348"/>
                    <a:pt x="209" y="346"/>
                  </a:cubicBezTo>
                  <a:cubicBezTo>
                    <a:pt x="207" y="344"/>
                    <a:pt x="206" y="339"/>
                    <a:pt x="205" y="337"/>
                  </a:cubicBezTo>
                  <a:cubicBezTo>
                    <a:pt x="204" y="334"/>
                    <a:pt x="198" y="330"/>
                    <a:pt x="195" y="320"/>
                  </a:cubicBezTo>
                  <a:cubicBezTo>
                    <a:pt x="191" y="310"/>
                    <a:pt x="192" y="313"/>
                    <a:pt x="199" y="301"/>
                  </a:cubicBezTo>
                  <a:cubicBezTo>
                    <a:pt x="206" y="290"/>
                    <a:pt x="196" y="298"/>
                    <a:pt x="197" y="291"/>
                  </a:cubicBezTo>
                  <a:cubicBezTo>
                    <a:pt x="198" y="285"/>
                    <a:pt x="196" y="288"/>
                    <a:pt x="195" y="282"/>
                  </a:cubicBezTo>
                  <a:cubicBezTo>
                    <a:pt x="193" y="277"/>
                    <a:pt x="195" y="282"/>
                    <a:pt x="201" y="277"/>
                  </a:cubicBezTo>
                  <a:cubicBezTo>
                    <a:pt x="207" y="272"/>
                    <a:pt x="201" y="277"/>
                    <a:pt x="205" y="274"/>
                  </a:cubicBezTo>
                  <a:cubicBezTo>
                    <a:pt x="209" y="270"/>
                    <a:pt x="206" y="271"/>
                    <a:pt x="208" y="266"/>
                  </a:cubicBezTo>
                  <a:cubicBezTo>
                    <a:pt x="209" y="262"/>
                    <a:pt x="210" y="264"/>
                    <a:pt x="215" y="262"/>
                  </a:cubicBezTo>
                  <a:cubicBezTo>
                    <a:pt x="220" y="260"/>
                    <a:pt x="218" y="261"/>
                    <a:pt x="220" y="255"/>
                  </a:cubicBezTo>
                  <a:cubicBezTo>
                    <a:pt x="223" y="251"/>
                    <a:pt x="223" y="254"/>
                    <a:pt x="228" y="252"/>
                  </a:cubicBezTo>
                  <a:cubicBezTo>
                    <a:pt x="233" y="251"/>
                    <a:pt x="240" y="253"/>
                    <a:pt x="246" y="255"/>
                  </a:cubicBezTo>
                  <a:cubicBezTo>
                    <a:pt x="252" y="255"/>
                    <a:pt x="253" y="255"/>
                    <a:pt x="257" y="258"/>
                  </a:cubicBezTo>
                  <a:cubicBezTo>
                    <a:pt x="262" y="261"/>
                    <a:pt x="268" y="261"/>
                    <a:pt x="270" y="264"/>
                  </a:cubicBezTo>
                  <a:cubicBezTo>
                    <a:pt x="272" y="267"/>
                    <a:pt x="275" y="266"/>
                    <a:pt x="276" y="266"/>
                  </a:cubicBezTo>
                  <a:cubicBezTo>
                    <a:pt x="278" y="265"/>
                    <a:pt x="278" y="262"/>
                    <a:pt x="282" y="259"/>
                  </a:cubicBezTo>
                  <a:cubicBezTo>
                    <a:pt x="287" y="256"/>
                    <a:pt x="287" y="261"/>
                    <a:pt x="290" y="262"/>
                  </a:cubicBezTo>
                  <a:cubicBezTo>
                    <a:pt x="293" y="263"/>
                    <a:pt x="301" y="258"/>
                    <a:pt x="301" y="258"/>
                  </a:cubicBezTo>
                  <a:cubicBezTo>
                    <a:pt x="301" y="258"/>
                    <a:pt x="301" y="255"/>
                    <a:pt x="300" y="247"/>
                  </a:cubicBezTo>
                  <a:cubicBezTo>
                    <a:pt x="300" y="241"/>
                    <a:pt x="300" y="247"/>
                    <a:pt x="301" y="244"/>
                  </a:cubicBezTo>
                  <a:cubicBezTo>
                    <a:pt x="301" y="240"/>
                    <a:pt x="304" y="229"/>
                    <a:pt x="304" y="229"/>
                  </a:cubicBezTo>
                  <a:cubicBezTo>
                    <a:pt x="304" y="229"/>
                    <a:pt x="307" y="227"/>
                    <a:pt x="310" y="223"/>
                  </a:cubicBezTo>
                  <a:cubicBezTo>
                    <a:pt x="314" y="218"/>
                    <a:pt x="314" y="220"/>
                    <a:pt x="314" y="218"/>
                  </a:cubicBezTo>
                  <a:cubicBezTo>
                    <a:pt x="315" y="217"/>
                    <a:pt x="320" y="213"/>
                    <a:pt x="322" y="211"/>
                  </a:cubicBezTo>
                  <a:cubicBezTo>
                    <a:pt x="323" y="208"/>
                    <a:pt x="323" y="207"/>
                    <a:pt x="324" y="203"/>
                  </a:cubicBezTo>
                  <a:cubicBezTo>
                    <a:pt x="326" y="199"/>
                    <a:pt x="322" y="198"/>
                    <a:pt x="318" y="194"/>
                  </a:cubicBezTo>
                  <a:cubicBezTo>
                    <a:pt x="315" y="190"/>
                    <a:pt x="317" y="190"/>
                    <a:pt x="317" y="182"/>
                  </a:cubicBezTo>
                  <a:cubicBezTo>
                    <a:pt x="316" y="176"/>
                    <a:pt x="317" y="182"/>
                    <a:pt x="315" y="175"/>
                  </a:cubicBezTo>
                  <a:cubicBezTo>
                    <a:pt x="314" y="169"/>
                    <a:pt x="316" y="173"/>
                    <a:pt x="321" y="170"/>
                  </a:cubicBezTo>
                  <a:cubicBezTo>
                    <a:pt x="325" y="166"/>
                    <a:pt x="324" y="168"/>
                    <a:pt x="328" y="162"/>
                  </a:cubicBezTo>
                  <a:cubicBezTo>
                    <a:pt x="333" y="156"/>
                    <a:pt x="330" y="160"/>
                    <a:pt x="331" y="154"/>
                  </a:cubicBezTo>
                  <a:cubicBezTo>
                    <a:pt x="332" y="149"/>
                    <a:pt x="331" y="154"/>
                    <a:pt x="332" y="148"/>
                  </a:cubicBezTo>
                  <a:cubicBezTo>
                    <a:pt x="333" y="142"/>
                    <a:pt x="332" y="148"/>
                    <a:pt x="337" y="140"/>
                  </a:cubicBezTo>
                  <a:cubicBezTo>
                    <a:pt x="342" y="132"/>
                    <a:pt x="338" y="137"/>
                    <a:pt x="343" y="130"/>
                  </a:cubicBezTo>
                  <a:cubicBezTo>
                    <a:pt x="348" y="123"/>
                    <a:pt x="343" y="130"/>
                    <a:pt x="346" y="131"/>
                  </a:cubicBezTo>
                  <a:cubicBezTo>
                    <a:pt x="348" y="131"/>
                    <a:pt x="355" y="136"/>
                    <a:pt x="356" y="137"/>
                  </a:cubicBezTo>
                  <a:cubicBezTo>
                    <a:pt x="358" y="139"/>
                    <a:pt x="367" y="145"/>
                    <a:pt x="370" y="145"/>
                  </a:cubicBezTo>
                  <a:cubicBezTo>
                    <a:pt x="373" y="147"/>
                    <a:pt x="371" y="152"/>
                    <a:pt x="371" y="152"/>
                  </a:cubicBezTo>
                  <a:cubicBezTo>
                    <a:pt x="380" y="162"/>
                    <a:pt x="380" y="162"/>
                    <a:pt x="380" y="162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86" y="175"/>
                    <a:pt x="385" y="181"/>
                    <a:pt x="384" y="182"/>
                  </a:cubicBezTo>
                  <a:cubicBezTo>
                    <a:pt x="385" y="184"/>
                    <a:pt x="389" y="185"/>
                    <a:pt x="391" y="186"/>
                  </a:cubicBezTo>
                  <a:cubicBezTo>
                    <a:pt x="394" y="187"/>
                    <a:pt x="393" y="190"/>
                    <a:pt x="394" y="191"/>
                  </a:cubicBezTo>
                  <a:cubicBezTo>
                    <a:pt x="394" y="194"/>
                    <a:pt x="398" y="200"/>
                    <a:pt x="401" y="201"/>
                  </a:cubicBezTo>
                  <a:cubicBezTo>
                    <a:pt x="405" y="203"/>
                    <a:pt x="396" y="210"/>
                    <a:pt x="396" y="210"/>
                  </a:cubicBezTo>
                  <a:cubicBezTo>
                    <a:pt x="396" y="210"/>
                    <a:pt x="402" y="214"/>
                    <a:pt x="402" y="219"/>
                  </a:cubicBezTo>
                  <a:cubicBezTo>
                    <a:pt x="403" y="223"/>
                    <a:pt x="400" y="231"/>
                    <a:pt x="399" y="233"/>
                  </a:cubicBezTo>
                  <a:cubicBezTo>
                    <a:pt x="398" y="235"/>
                    <a:pt x="398" y="242"/>
                    <a:pt x="398" y="242"/>
                  </a:cubicBezTo>
                  <a:cubicBezTo>
                    <a:pt x="402" y="249"/>
                    <a:pt x="402" y="249"/>
                    <a:pt x="402" y="249"/>
                  </a:cubicBezTo>
                  <a:cubicBezTo>
                    <a:pt x="402" y="249"/>
                    <a:pt x="400" y="259"/>
                    <a:pt x="402" y="260"/>
                  </a:cubicBezTo>
                  <a:cubicBezTo>
                    <a:pt x="403" y="262"/>
                    <a:pt x="405" y="269"/>
                    <a:pt x="408" y="269"/>
                  </a:cubicBezTo>
                  <a:cubicBezTo>
                    <a:pt x="410" y="269"/>
                    <a:pt x="407" y="285"/>
                    <a:pt x="407" y="285"/>
                  </a:cubicBezTo>
                  <a:cubicBezTo>
                    <a:pt x="410" y="294"/>
                    <a:pt x="410" y="294"/>
                    <a:pt x="410" y="294"/>
                  </a:cubicBezTo>
                  <a:cubicBezTo>
                    <a:pt x="410" y="294"/>
                    <a:pt x="410" y="303"/>
                    <a:pt x="411" y="304"/>
                  </a:cubicBezTo>
                  <a:cubicBezTo>
                    <a:pt x="410" y="306"/>
                    <a:pt x="405" y="309"/>
                    <a:pt x="405" y="309"/>
                  </a:cubicBezTo>
                  <a:cubicBezTo>
                    <a:pt x="405" y="309"/>
                    <a:pt x="401" y="308"/>
                    <a:pt x="398" y="306"/>
                  </a:cubicBezTo>
                  <a:cubicBezTo>
                    <a:pt x="394" y="304"/>
                    <a:pt x="395" y="306"/>
                    <a:pt x="393" y="305"/>
                  </a:cubicBezTo>
                  <a:cubicBezTo>
                    <a:pt x="391" y="304"/>
                    <a:pt x="390" y="305"/>
                    <a:pt x="387" y="306"/>
                  </a:cubicBezTo>
                  <a:cubicBezTo>
                    <a:pt x="383" y="306"/>
                    <a:pt x="386" y="310"/>
                    <a:pt x="386" y="313"/>
                  </a:cubicBezTo>
                  <a:cubicBezTo>
                    <a:pt x="386" y="316"/>
                    <a:pt x="381" y="314"/>
                    <a:pt x="379" y="315"/>
                  </a:cubicBezTo>
                  <a:cubicBezTo>
                    <a:pt x="376" y="315"/>
                    <a:pt x="375" y="321"/>
                    <a:pt x="373" y="323"/>
                  </a:cubicBezTo>
                  <a:cubicBezTo>
                    <a:pt x="371" y="324"/>
                    <a:pt x="370" y="326"/>
                    <a:pt x="368" y="330"/>
                  </a:cubicBezTo>
                  <a:cubicBezTo>
                    <a:pt x="365" y="335"/>
                    <a:pt x="364" y="332"/>
                    <a:pt x="361" y="332"/>
                  </a:cubicBezTo>
                  <a:cubicBezTo>
                    <a:pt x="359" y="333"/>
                    <a:pt x="361" y="338"/>
                    <a:pt x="358" y="343"/>
                  </a:cubicBezTo>
                  <a:cubicBezTo>
                    <a:pt x="353" y="348"/>
                    <a:pt x="364" y="346"/>
                    <a:pt x="364" y="346"/>
                  </a:cubicBezTo>
                  <a:cubicBezTo>
                    <a:pt x="364" y="346"/>
                    <a:pt x="364" y="346"/>
                    <a:pt x="368" y="343"/>
                  </a:cubicBezTo>
                  <a:cubicBezTo>
                    <a:pt x="373" y="340"/>
                    <a:pt x="369" y="341"/>
                    <a:pt x="373" y="337"/>
                  </a:cubicBezTo>
                  <a:cubicBezTo>
                    <a:pt x="377" y="334"/>
                    <a:pt x="375" y="330"/>
                    <a:pt x="376" y="328"/>
                  </a:cubicBezTo>
                  <a:cubicBezTo>
                    <a:pt x="377" y="327"/>
                    <a:pt x="384" y="327"/>
                    <a:pt x="386" y="324"/>
                  </a:cubicBezTo>
                  <a:cubicBezTo>
                    <a:pt x="389" y="321"/>
                    <a:pt x="393" y="317"/>
                    <a:pt x="393" y="317"/>
                  </a:cubicBezTo>
                  <a:cubicBezTo>
                    <a:pt x="393" y="317"/>
                    <a:pt x="404" y="321"/>
                    <a:pt x="406" y="322"/>
                  </a:cubicBezTo>
                  <a:cubicBezTo>
                    <a:pt x="408" y="323"/>
                    <a:pt x="408" y="330"/>
                    <a:pt x="408" y="330"/>
                  </a:cubicBezTo>
                  <a:cubicBezTo>
                    <a:pt x="408" y="330"/>
                    <a:pt x="410" y="336"/>
                    <a:pt x="409" y="338"/>
                  </a:cubicBezTo>
                  <a:cubicBezTo>
                    <a:pt x="409" y="340"/>
                    <a:pt x="405" y="348"/>
                    <a:pt x="405" y="348"/>
                  </a:cubicBezTo>
                  <a:cubicBezTo>
                    <a:pt x="404" y="355"/>
                    <a:pt x="404" y="355"/>
                    <a:pt x="404" y="355"/>
                  </a:cubicBezTo>
                  <a:cubicBezTo>
                    <a:pt x="404" y="355"/>
                    <a:pt x="399" y="359"/>
                    <a:pt x="399" y="361"/>
                  </a:cubicBezTo>
                  <a:cubicBezTo>
                    <a:pt x="400" y="364"/>
                    <a:pt x="399" y="361"/>
                    <a:pt x="402" y="361"/>
                  </a:cubicBezTo>
                  <a:cubicBezTo>
                    <a:pt x="404" y="361"/>
                    <a:pt x="408" y="361"/>
                    <a:pt x="410" y="360"/>
                  </a:cubicBezTo>
                  <a:cubicBezTo>
                    <a:pt x="412" y="357"/>
                    <a:pt x="415" y="352"/>
                    <a:pt x="417" y="350"/>
                  </a:cubicBezTo>
                  <a:cubicBezTo>
                    <a:pt x="420" y="348"/>
                    <a:pt x="420" y="349"/>
                    <a:pt x="423" y="346"/>
                  </a:cubicBezTo>
                  <a:cubicBezTo>
                    <a:pt x="425" y="343"/>
                    <a:pt x="426" y="344"/>
                    <a:pt x="427" y="343"/>
                  </a:cubicBezTo>
                  <a:cubicBezTo>
                    <a:pt x="386" y="420"/>
                    <a:pt x="303" y="466"/>
                    <a:pt x="214" y="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4" name="Freeform 31"/>
            <p:cNvSpPr>
              <a:spLocks/>
            </p:cNvSpPr>
            <p:nvPr userDrawn="1"/>
          </p:nvSpPr>
          <p:spPr bwMode="auto">
            <a:xfrm>
              <a:off x="7894638" y="790575"/>
              <a:ext cx="1716088" cy="1541463"/>
            </a:xfrm>
            <a:custGeom>
              <a:avLst/>
              <a:gdLst>
                <a:gd name="T0" fmla="*/ 750 w 1081"/>
                <a:gd name="T1" fmla="*/ 650 h 971"/>
                <a:gd name="T2" fmla="*/ 494 w 1081"/>
                <a:gd name="T3" fmla="*/ 353 h 971"/>
                <a:gd name="T4" fmla="*/ 330 w 1081"/>
                <a:gd name="T5" fmla="*/ 397 h 971"/>
                <a:gd name="T6" fmla="*/ 20 w 1081"/>
                <a:gd name="T7" fmla="*/ 0 h 971"/>
                <a:gd name="T8" fmla="*/ 0 w 1081"/>
                <a:gd name="T9" fmla="*/ 96 h 971"/>
                <a:gd name="T10" fmla="*/ 302 w 1081"/>
                <a:gd name="T11" fmla="*/ 483 h 971"/>
                <a:gd name="T12" fmla="*/ 468 w 1081"/>
                <a:gd name="T13" fmla="*/ 439 h 971"/>
                <a:gd name="T14" fmla="*/ 710 w 1081"/>
                <a:gd name="T15" fmla="*/ 720 h 971"/>
                <a:gd name="T16" fmla="*/ 931 w 1081"/>
                <a:gd name="T17" fmla="*/ 766 h 971"/>
                <a:gd name="T18" fmla="*/ 1059 w 1081"/>
                <a:gd name="T19" fmla="*/ 971 h 971"/>
                <a:gd name="T20" fmla="*/ 1081 w 1081"/>
                <a:gd name="T21" fmla="*/ 864 h 971"/>
                <a:gd name="T22" fmla="*/ 977 w 1081"/>
                <a:gd name="T23" fmla="*/ 698 h 971"/>
                <a:gd name="T24" fmla="*/ 750 w 1081"/>
                <a:gd name="T25" fmla="*/ 65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1" h="971">
                  <a:moveTo>
                    <a:pt x="750" y="650"/>
                  </a:moveTo>
                  <a:lnTo>
                    <a:pt x="494" y="353"/>
                  </a:lnTo>
                  <a:lnTo>
                    <a:pt x="330" y="397"/>
                  </a:lnTo>
                  <a:lnTo>
                    <a:pt x="20" y="0"/>
                  </a:lnTo>
                  <a:lnTo>
                    <a:pt x="0" y="96"/>
                  </a:lnTo>
                  <a:lnTo>
                    <a:pt x="302" y="483"/>
                  </a:lnTo>
                  <a:lnTo>
                    <a:pt x="468" y="439"/>
                  </a:lnTo>
                  <a:lnTo>
                    <a:pt x="710" y="720"/>
                  </a:lnTo>
                  <a:lnTo>
                    <a:pt x="931" y="766"/>
                  </a:lnTo>
                  <a:lnTo>
                    <a:pt x="1059" y="971"/>
                  </a:lnTo>
                  <a:lnTo>
                    <a:pt x="1081" y="864"/>
                  </a:lnTo>
                  <a:lnTo>
                    <a:pt x="977" y="698"/>
                  </a:lnTo>
                  <a:lnTo>
                    <a:pt x="750" y="6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5" name="Freeform 32"/>
            <p:cNvSpPr>
              <a:spLocks/>
            </p:cNvSpPr>
            <p:nvPr userDrawn="1"/>
          </p:nvSpPr>
          <p:spPr bwMode="auto">
            <a:xfrm>
              <a:off x="3732213" y="812800"/>
              <a:ext cx="266700" cy="261938"/>
            </a:xfrm>
            <a:custGeom>
              <a:avLst/>
              <a:gdLst>
                <a:gd name="T0" fmla="*/ 58 w 168"/>
                <a:gd name="T1" fmla="*/ 0 h 165"/>
                <a:gd name="T2" fmla="*/ 0 w 168"/>
                <a:gd name="T3" fmla="*/ 105 h 165"/>
                <a:gd name="T4" fmla="*/ 112 w 168"/>
                <a:gd name="T5" fmla="*/ 165 h 165"/>
                <a:gd name="T6" fmla="*/ 168 w 168"/>
                <a:gd name="T7" fmla="*/ 58 h 165"/>
                <a:gd name="T8" fmla="*/ 58 w 168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5">
                  <a:moveTo>
                    <a:pt x="58" y="0"/>
                  </a:moveTo>
                  <a:lnTo>
                    <a:pt x="0" y="105"/>
                  </a:lnTo>
                  <a:lnTo>
                    <a:pt x="112" y="165"/>
                  </a:lnTo>
                  <a:lnTo>
                    <a:pt x="168" y="58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6" name="Freeform 33"/>
            <p:cNvSpPr>
              <a:spLocks/>
            </p:cNvSpPr>
            <p:nvPr userDrawn="1"/>
          </p:nvSpPr>
          <p:spPr bwMode="auto">
            <a:xfrm>
              <a:off x="3919538" y="863600"/>
              <a:ext cx="371475" cy="417513"/>
            </a:xfrm>
            <a:custGeom>
              <a:avLst/>
              <a:gdLst>
                <a:gd name="T0" fmla="*/ 102 w 234"/>
                <a:gd name="T1" fmla="*/ 0 h 263"/>
                <a:gd name="T2" fmla="*/ 0 w 234"/>
                <a:gd name="T3" fmla="*/ 191 h 263"/>
                <a:gd name="T4" fmla="*/ 132 w 234"/>
                <a:gd name="T5" fmla="*/ 263 h 263"/>
                <a:gd name="T6" fmla="*/ 234 w 234"/>
                <a:gd name="T7" fmla="*/ 71 h 263"/>
                <a:gd name="T8" fmla="*/ 102 w 234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63">
                  <a:moveTo>
                    <a:pt x="102" y="0"/>
                  </a:moveTo>
                  <a:lnTo>
                    <a:pt x="0" y="191"/>
                  </a:lnTo>
                  <a:lnTo>
                    <a:pt x="132" y="263"/>
                  </a:lnTo>
                  <a:lnTo>
                    <a:pt x="234" y="71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7" name="Freeform 34"/>
            <p:cNvSpPr>
              <a:spLocks/>
            </p:cNvSpPr>
            <p:nvPr userDrawn="1"/>
          </p:nvSpPr>
          <p:spPr bwMode="auto">
            <a:xfrm>
              <a:off x="4386263" y="1011237"/>
              <a:ext cx="536575" cy="700088"/>
            </a:xfrm>
            <a:custGeom>
              <a:avLst/>
              <a:gdLst>
                <a:gd name="T0" fmla="*/ 0 w 338"/>
                <a:gd name="T1" fmla="*/ 362 h 441"/>
                <a:gd name="T2" fmla="*/ 144 w 338"/>
                <a:gd name="T3" fmla="*/ 441 h 441"/>
                <a:gd name="T4" fmla="*/ 338 w 338"/>
                <a:gd name="T5" fmla="*/ 80 h 441"/>
                <a:gd name="T6" fmla="*/ 194 w 338"/>
                <a:gd name="T7" fmla="*/ 0 h 441"/>
                <a:gd name="T8" fmla="*/ 0 w 338"/>
                <a:gd name="T9" fmla="*/ 362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441">
                  <a:moveTo>
                    <a:pt x="0" y="362"/>
                  </a:moveTo>
                  <a:lnTo>
                    <a:pt x="144" y="441"/>
                  </a:lnTo>
                  <a:lnTo>
                    <a:pt x="338" y="80"/>
                  </a:lnTo>
                  <a:lnTo>
                    <a:pt x="194" y="0"/>
                  </a:lnTo>
                  <a:lnTo>
                    <a:pt x="0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8" name="Freeform 35"/>
            <p:cNvSpPr>
              <a:spLocks noEditPoints="1"/>
            </p:cNvSpPr>
            <p:nvPr userDrawn="1"/>
          </p:nvSpPr>
          <p:spPr bwMode="auto">
            <a:xfrm>
              <a:off x="0" y="-14288"/>
              <a:ext cx="12188825" cy="2489201"/>
            </a:xfrm>
            <a:custGeom>
              <a:avLst/>
              <a:gdLst>
                <a:gd name="T0" fmla="*/ 0 w 3840"/>
                <a:gd name="T1" fmla="*/ 92 h 782"/>
                <a:gd name="T2" fmla="*/ 252 w 3840"/>
                <a:gd name="T3" fmla="*/ 368 h 782"/>
                <a:gd name="T4" fmla="*/ 228 w 3840"/>
                <a:gd name="T5" fmla="*/ 408 h 782"/>
                <a:gd name="T6" fmla="*/ 198 w 3840"/>
                <a:gd name="T7" fmla="*/ 443 h 782"/>
                <a:gd name="T8" fmla="*/ 0 w 3840"/>
                <a:gd name="T9" fmla="*/ 402 h 782"/>
                <a:gd name="T10" fmla="*/ 13 w 3840"/>
                <a:gd name="T11" fmla="*/ 432 h 782"/>
                <a:gd name="T12" fmla="*/ 59 w 3840"/>
                <a:gd name="T13" fmla="*/ 484 h 782"/>
                <a:gd name="T14" fmla="*/ 83 w 3840"/>
                <a:gd name="T15" fmla="*/ 500 h 782"/>
                <a:gd name="T16" fmla="*/ 146 w 3840"/>
                <a:gd name="T17" fmla="*/ 528 h 782"/>
                <a:gd name="T18" fmla="*/ 323 w 3840"/>
                <a:gd name="T19" fmla="*/ 225 h 782"/>
                <a:gd name="T20" fmla="*/ 525 w 3840"/>
                <a:gd name="T21" fmla="*/ 220 h 782"/>
                <a:gd name="T22" fmla="*/ 543 w 3840"/>
                <a:gd name="T23" fmla="*/ 296 h 782"/>
                <a:gd name="T24" fmla="*/ 839 w 3840"/>
                <a:gd name="T25" fmla="*/ 529 h 782"/>
                <a:gd name="T26" fmla="*/ 924 w 3840"/>
                <a:gd name="T27" fmla="*/ 181 h 782"/>
                <a:gd name="T28" fmla="*/ 860 w 3840"/>
                <a:gd name="T29" fmla="*/ 264 h 782"/>
                <a:gd name="T30" fmla="*/ 866 w 3840"/>
                <a:gd name="T31" fmla="*/ 379 h 782"/>
                <a:gd name="T32" fmla="*/ 953 w 3840"/>
                <a:gd name="T33" fmla="*/ 455 h 782"/>
                <a:gd name="T34" fmla="*/ 1065 w 3840"/>
                <a:gd name="T35" fmla="*/ 446 h 782"/>
                <a:gd name="T36" fmla="*/ 1143 w 3840"/>
                <a:gd name="T37" fmla="*/ 358 h 782"/>
                <a:gd name="T38" fmla="*/ 1133 w 3840"/>
                <a:gd name="T39" fmla="*/ 242 h 782"/>
                <a:gd name="T40" fmla="*/ 1049 w 3840"/>
                <a:gd name="T41" fmla="*/ 174 h 782"/>
                <a:gd name="T42" fmla="*/ 1379 w 3840"/>
                <a:gd name="T43" fmla="*/ 305 h 782"/>
                <a:gd name="T44" fmla="*/ 1446 w 3840"/>
                <a:gd name="T45" fmla="*/ 342 h 782"/>
                <a:gd name="T46" fmla="*/ 1523 w 3840"/>
                <a:gd name="T47" fmla="*/ 105 h 782"/>
                <a:gd name="T48" fmla="*/ 1709 w 3840"/>
                <a:gd name="T49" fmla="*/ 428 h 782"/>
                <a:gd name="T50" fmla="*/ 1717 w 3840"/>
                <a:gd name="T51" fmla="*/ 427 h 782"/>
                <a:gd name="T52" fmla="*/ 2142 w 3840"/>
                <a:gd name="T53" fmla="*/ 61 h 782"/>
                <a:gd name="T54" fmla="*/ 1954 w 3840"/>
                <a:gd name="T55" fmla="*/ 241 h 782"/>
                <a:gd name="T56" fmla="*/ 2257 w 3840"/>
                <a:gd name="T57" fmla="*/ 673 h 782"/>
                <a:gd name="T58" fmla="*/ 2267 w 3840"/>
                <a:gd name="T59" fmla="*/ 71 h 782"/>
                <a:gd name="T60" fmla="*/ 2293 w 3840"/>
                <a:gd name="T61" fmla="*/ 104 h 782"/>
                <a:gd name="T62" fmla="*/ 2380 w 3840"/>
                <a:gd name="T63" fmla="*/ 180 h 782"/>
                <a:gd name="T64" fmla="*/ 2492 w 3840"/>
                <a:gd name="T65" fmla="*/ 171 h 782"/>
                <a:gd name="T66" fmla="*/ 2569 w 3840"/>
                <a:gd name="T67" fmla="*/ 98 h 782"/>
                <a:gd name="T68" fmla="*/ 2720 w 3840"/>
                <a:gd name="T69" fmla="*/ 122 h 782"/>
                <a:gd name="T70" fmla="*/ 2868 w 3840"/>
                <a:gd name="T71" fmla="*/ 150 h 782"/>
                <a:gd name="T72" fmla="*/ 3016 w 3840"/>
                <a:gd name="T73" fmla="*/ 184 h 782"/>
                <a:gd name="T74" fmla="*/ 3480 w 3840"/>
                <a:gd name="T75" fmla="*/ 321 h 782"/>
                <a:gd name="T76" fmla="*/ 3375 w 3840"/>
                <a:gd name="T77" fmla="*/ 380 h 782"/>
                <a:gd name="T78" fmla="*/ 3364 w 3840"/>
                <a:gd name="T79" fmla="*/ 654 h 782"/>
                <a:gd name="T80" fmla="*/ 3562 w 3840"/>
                <a:gd name="T81" fmla="*/ 743 h 782"/>
                <a:gd name="T82" fmla="*/ 3778 w 3840"/>
                <a:gd name="T83" fmla="*/ 716 h 782"/>
                <a:gd name="T84" fmla="*/ 3840 w 3840"/>
                <a:gd name="T85" fmla="*/ 462 h 782"/>
                <a:gd name="T86" fmla="*/ 286 w 3840"/>
                <a:gd name="T87" fmla="*/ 326 h 782"/>
                <a:gd name="T88" fmla="*/ 10 w 3840"/>
                <a:gd name="T89" fmla="*/ 121 h 782"/>
                <a:gd name="T90" fmla="*/ 963 w 3840"/>
                <a:gd name="T91" fmla="*/ 204 h 782"/>
                <a:gd name="T92" fmla="*/ 986 w 3840"/>
                <a:gd name="T93" fmla="*/ 382 h 782"/>
                <a:gd name="T94" fmla="*/ 1782 w 3840"/>
                <a:gd name="T95" fmla="*/ 230 h 782"/>
                <a:gd name="T96" fmla="*/ 2366 w 3840"/>
                <a:gd name="T97" fmla="*/ 74 h 782"/>
                <a:gd name="T98" fmla="*/ 3751 w 3840"/>
                <a:gd name="T99" fmla="*/ 425 h 782"/>
                <a:gd name="T100" fmla="*/ 3434 w 3840"/>
                <a:gd name="T101" fmla="*/ 355 h 782"/>
                <a:gd name="T102" fmla="*/ 3429 w 3840"/>
                <a:gd name="T103" fmla="*/ 364 h 782"/>
                <a:gd name="T104" fmla="*/ 3411 w 3840"/>
                <a:gd name="T105" fmla="*/ 380 h 782"/>
                <a:gd name="T106" fmla="*/ 3511 w 3840"/>
                <a:gd name="T107" fmla="*/ 559 h 782"/>
                <a:gd name="T108" fmla="*/ 3519 w 3840"/>
                <a:gd name="T109" fmla="*/ 690 h 782"/>
                <a:gd name="T110" fmla="*/ 3377 w 3840"/>
                <a:gd name="T111" fmla="*/ 623 h 782"/>
                <a:gd name="T112" fmla="*/ 3692 w 3840"/>
                <a:gd name="T113" fmla="*/ 697 h 782"/>
                <a:gd name="T114" fmla="*/ 3558 w 3840"/>
                <a:gd name="T115" fmla="*/ 612 h 782"/>
                <a:gd name="T116" fmla="*/ 3735 w 3840"/>
                <a:gd name="T117" fmla="*/ 662 h 782"/>
                <a:gd name="T118" fmla="*/ 3575 w 3840"/>
                <a:gd name="T119" fmla="*/ 529 h 782"/>
                <a:gd name="T120" fmla="*/ 3777 w 3840"/>
                <a:gd name="T121" fmla="*/ 464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40" h="782">
                  <a:moveTo>
                    <a:pt x="0" y="0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2" y="88"/>
                    <a:pt x="3" y="88"/>
                  </a:cubicBezTo>
                  <a:cubicBezTo>
                    <a:pt x="2" y="90"/>
                    <a:pt x="0" y="91"/>
                    <a:pt x="0" y="92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256" y="361"/>
                    <a:pt x="256" y="361"/>
                    <a:pt x="256" y="361"/>
                  </a:cubicBezTo>
                  <a:cubicBezTo>
                    <a:pt x="259" y="362"/>
                    <a:pt x="259" y="365"/>
                    <a:pt x="257" y="367"/>
                  </a:cubicBezTo>
                  <a:cubicBezTo>
                    <a:pt x="256" y="369"/>
                    <a:pt x="253" y="370"/>
                    <a:pt x="252" y="368"/>
                  </a:cubicBezTo>
                  <a:cubicBezTo>
                    <a:pt x="97" y="257"/>
                    <a:pt x="28" y="208"/>
                    <a:pt x="0" y="18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228" y="402"/>
                    <a:pt x="227" y="402"/>
                    <a:pt x="227" y="402"/>
                  </a:cubicBezTo>
                  <a:cubicBezTo>
                    <a:pt x="230" y="403"/>
                    <a:pt x="230" y="407"/>
                    <a:pt x="228" y="408"/>
                  </a:cubicBezTo>
                  <a:cubicBezTo>
                    <a:pt x="226" y="411"/>
                    <a:pt x="224" y="411"/>
                    <a:pt x="222" y="409"/>
                  </a:cubicBezTo>
                  <a:cubicBezTo>
                    <a:pt x="105" y="325"/>
                    <a:pt x="36" y="277"/>
                    <a:pt x="0" y="24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196" y="443"/>
                    <a:pt x="198" y="443"/>
                    <a:pt x="198" y="443"/>
                  </a:cubicBezTo>
                  <a:cubicBezTo>
                    <a:pt x="201" y="445"/>
                    <a:pt x="200" y="447"/>
                    <a:pt x="199" y="450"/>
                  </a:cubicBezTo>
                  <a:cubicBezTo>
                    <a:pt x="197" y="452"/>
                    <a:pt x="195" y="452"/>
                    <a:pt x="193" y="451"/>
                  </a:cubicBezTo>
                  <a:cubicBezTo>
                    <a:pt x="101" y="385"/>
                    <a:pt x="40" y="341"/>
                    <a:pt x="0" y="311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6"/>
                    <a:pt x="0" y="410"/>
                    <a:pt x="0" y="414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8" y="448"/>
                    <a:pt x="10" y="448"/>
                    <a:pt x="10" y="448"/>
                  </a:cubicBezTo>
                  <a:cubicBezTo>
                    <a:pt x="9" y="442"/>
                    <a:pt x="10" y="437"/>
                    <a:pt x="13" y="432"/>
                  </a:cubicBezTo>
                  <a:cubicBezTo>
                    <a:pt x="19" y="423"/>
                    <a:pt x="32" y="420"/>
                    <a:pt x="41" y="427"/>
                  </a:cubicBezTo>
                  <a:cubicBezTo>
                    <a:pt x="50" y="434"/>
                    <a:pt x="52" y="446"/>
                    <a:pt x="45" y="456"/>
                  </a:cubicBezTo>
                  <a:cubicBezTo>
                    <a:pt x="42" y="460"/>
                    <a:pt x="37" y="463"/>
                    <a:pt x="32" y="464"/>
                  </a:cubicBezTo>
                  <a:cubicBezTo>
                    <a:pt x="59" y="484"/>
                    <a:pt x="59" y="484"/>
                    <a:pt x="59" y="484"/>
                  </a:cubicBezTo>
                  <a:cubicBezTo>
                    <a:pt x="59" y="478"/>
                    <a:pt x="60" y="473"/>
                    <a:pt x="63" y="468"/>
                  </a:cubicBezTo>
                  <a:cubicBezTo>
                    <a:pt x="69" y="459"/>
                    <a:pt x="82" y="457"/>
                    <a:pt x="91" y="464"/>
                  </a:cubicBezTo>
                  <a:cubicBezTo>
                    <a:pt x="100" y="470"/>
                    <a:pt x="102" y="483"/>
                    <a:pt x="95" y="492"/>
                  </a:cubicBezTo>
                  <a:cubicBezTo>
                    <a:pt x="93" y="496"/>
                    <a:pt x="87" y="499"/>
                    <a:pt x="83" y="500"/>
                  </a:cubicBezTo>
                  <a:cubicBezTo>
                    <a:pt x="109" y="519"/>
                    <a:pt x="109" y="519"/>
                    <a:pt x="109" y="519"/>
                  </a:cubicBezTo>
                  <a:cubicBezTo>
                    <a:pt x="108" y="514"/>
                    <a:pt x="109" y="509"/>
                    <a:pt x="113" y="504"/>
                  </a:cubicBezTo>
                  <a:cubicBezTo>
                    <a:pt x="120" y="495"/>
                    <a:pt x="132" y="493"/>
                    <a:pt x="141" y="499"/>
                  </a:cubicBezTo>
                  <a:cubicBezTo>
                    <a:pt x="150" y="506"/>
                    <a:pt x="152" y="519"/>
                    <a:pt x="146" y="528"/>
                  </a:cubicBezTo>
                  <a:cubicBezTo>
                    <a:pt x="142" y="532"/>
                    <a:pt x="138" y="535"/>
                    <a:pt x="132" y="536"/>
                  </a:cubicBezTo>
                  <a:cubicBezTo>
                    <a:pt x="154" y="552"/>
                    <a:pt x="154" y="552"/>
                    <a:pt x="154" y="552"/>
                  </a:cubicBezTo>
                  <a:cubicBezTo>
                    <a:pt x="334" y="295"/>
                    <a:pt x="334" y="295"/>
                    <a:pt x="334" y="295"/>
                  </a:cubicBezTo>
                  <a:cubicBezTo>
                    <a:pt x="350" y="273"/>
                    <a:pt x="345" y="241"/>
                    <a:pt x="323" y="225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264" y="141"/>
                    <a:pt x="346" y="153"/>
                    <a:pt x="430" y="163"/>
                  </a:cubicBezTo>
                  <a:cubicBezTo>
                    <a:pt x="441" y="173"/>
                    <a:pt x="460" y="180"/>
                    <a:pt x="480" y="186"/>
                  </a:cubicBezTo>
                  <a:cubicBezTo>
                    <a:pt x="510" y="194"/>
                    <a:pt x="525" y="220"/>
                    <a:pt x="525" y="220"/>
                  </a:cubicBezTo>
                  <a:cubicBezTo>
                    <a:pt x="527" y="265"/>
                    <a:pt x="527" y="265"/>
                    <a:pt x="527" y="265"/>
                  </a:cubicBezTo>
                  <a:cubicBezTo>
                    <a:pt x="442" y="275"/>
                    <a:pt x="370" y="323"/>
                    <a:pt x="325" y="390"/>
                  </a:cubicBezTo>
                  <a:cubicBezTo>
                    <a:pt x="352" y="410"/>
                    <a:pt x="352" y="410"/>
                    <a:pt x="352" y="410"/>
                  </a:cubicBezTo>
                  <a:cubicBezTo>
                    <a:pt x="393" y="346"/>
                    <a:pt x="463" y="302"/>
                    <a:pt x="543" y="296"/>
                  </a:cubicBezTo>
                  <a:cubicBezTo>
                    <a:pt x="680" y="288"/>
                    <a:pt x="798" y="392"/>
                    <a:pt x="806" y="531"/>
                  </a:cubicBezTo>
                  <a:cubicBezTo>
                    <a:pt x="811" y="614"/>
                    <a:pt x="776" y="691"/>
                    <a:pt x="717" y="741"/>
                  </a:cubicBezTo>
                  <a:cubicBezTo>
                    <a:pt x="738" y="766"/>
                    <a:pt x="738" y="766"/>
                    <a:pt x="738" y="766"/>
                  </a:cubicBezTo>
                  <a:cubicBezTo>
                    <a:pt x="804" y="710"/>
                    <a:pt x="844" y="623"/>
                    <a:pt x="839" y="529"/>
                  </a:cubicBezTo>
                  <a:cubicBezTo>
                    <a:pt x="830" y="388"/>
                    <a:pt x="721" y="277"/>
                    <a:pt x="587" y="265"/>
                  </a:cubicBezTo>
                  <a:cubicBezTo>
                    <a:pt x="584" y="216"/>
                    <a:pt x="584" y="216"/>
                    <a:pt x="584" y="216"/>
                  </a:cubicBezTo>
                  <a:cubicBezTo>
                    <a:pt x="584" y="216"/>
                    <a:pt x="592" y="191"/>
                    <a:pt x="618" y="179"/>
                  </a:cubicBezTo>
                  <a:cubicBezTo>
                    <a:pt x="716" y="184"/>
                    <a:pt x="819" y="185"/>
                    <a:pt x="924" y="181"/>
                  </a:cubicBezTo>
                  <a:cubicBezTo>
                    <a:pt x="903" y="195"/>
                    <a:pt x="903" y="195"/>
                    <a:pt x="903" y="195"/>
                  </a:cubicBezTo>
                  <a:cubicBezTo>
                    <a:pt x="918" y="234"/>
                    <a:pt x="918" y="234"/>
                    <a:pt x="918" y="234"/>
                  </a:cubicBezTo>
                  <a:cubicBezTo>
                    <a:pt x="911" y="242"/>
                    <a:pt x="904" y="252"/>
                    <a:pt x="900" y="262"/>
                  </a:cubicBezTo>
                  <a:cubicBezTo>
                    <a:pt x="860" y="264"/>
                    <a:pt x="860" y="264"/>
                    <a:pt x="860" y="264"/>
                  </a:cubicBezTo>
                  <a:cubicBezTo>
                    <a:pt x="853" y="299"/>
                    <a:pt x="853" y="299"/>
                    <a:pt x="853" y="299"/>
                  </a:cubicBezTo>
                  <a:cubicBezTo>
                    <a:pt x="888" y="315"/>
                    <a:pt x="888" y="315"/>
                    <a:pt x="888" y="315"/>
                  </a:cubicBezTo>
                  <a:cubicBezTo>
                    <a:pt x="889" y="326"/>
                    <a:pt x="891" y="337"/>
                    <a:pt x="894" y="348"/>
                  </a:cubicBezTo>
                  <a:cubicBezTo>
                    <a:pt x="866" y="379"/>
                    <a:pt x="866" y="379"/>
                    <a:pt x="866" y="379"/>
                  </a:cubicBezTo>
                  <a:cubicBezTo>
                    <a:pt x="885" y="409"/>
                    <a:pt x="885" y="409"/>
                    <a:pt x="885" y="409"/>
                  </a:cubicBezTo>
                  <a:cubicBezTo>
                    <a:pt x="924" y="393"/>
                    <a:pt x="924" y="393"/>
                    <a:pt x="924" y="393"/>
                  </a:cubicBezTo>
                  <a:cubicBezTo>
                    <a:pt x="932" y="401"/>
                    <a:pt x="941" y="407"/>
                    <a:pt x="952" y="413"/>
                  </a:cubicBezTo>
                  <a:cubicBezTo>
                    <a:pt x="953" y="455"/>
                    <a:pt x="953" y="455"/>
                    <a:pt x="953" y="455"/>
                  </a:cubicBezTo>
                  <a:cubicBezTo>
                    <a:pt x="988" y="462"/>
                    <a:pt x="988" y="462"/>
                    <a:pt x="988" y="462"/>
                  </a:cubicBezTo>
                  <a:cubicBezTo>
                    <a:pt x="1005" y="423"/>
                    <a:pt x="1005" y="423"/>
                    <a:pt x="1005" y="423"/>
                  </a:cubicBezTo>
                  <a:cubicBezTo>
                    <a:pt x="1015" y="422"/>
                    <a:pt x="1025" y="420"/>
                    <a:pt x="1035" y="417"/>
                  </a:cubicBezTo>
                  <a:cubicBezTo>
                    <a:pt x="1065" y="446"/>
                    <a:pt x="1065" y="446"/>
                    <a:pt x="1065" y="446"/>
                  </a:cubicBezTo>
                  <a:cubicBezTo>
                    <a:pt x="1096" y="425"/>
                    <a:pt x="1096" y="425"/>
                    <a:pt x="1096" y="425"/>
                  </a:cubicBezTo>
                  <a:cubicBezTo>
                    <a:pt x="1080" y="387"/>
                    <a:pt x="1080" y="387"/>
                    <a:pt x="1080" y="387"/>
                  </a:cubicBezTo>
                  <a:cubicBezTo>
                    <a:pt x="1088" y="379"/>
                    <a:pt x="1094" y="370"/>
                    <a:pt x="1099" y="360"/>
                  </a:cubicBezTo>
                  <a:cubicBezTo>
                    <a:pt x="1143" y="358"/>
                    <a:pt x="1143" y="358"/>
                    <a:pt x="1143" y="358"/>
                  </a:cubicBezTo>
                  <a:cubicBezTo>
                    <a:pt x="1150" y="323"/>
                    <a:pt x="1150" y="323"/>
                    <a:pt x="1150" y="323"/>
                  </a:cubicBezTo>
                  <a:cubicBezTo>
                    <a:pt x="1111" y="306"/>
                    <a:pt x="1111" y="306"/>
                    <a:pt x="1111" y="306"/>
                  </a:cubicBezTo>
                  <a:cubicBezTo>
                    <a:pt x="1110" y="295"/>
                    <a:pt x="1108" y="284"/>
                    <a:pt x="1105" y="274"/>
                  </a:cubicBezTo>
                  <a:cubicBezTo>
                    <a:pt x="1133" y="242"/>
                    <a:pt x="1133" y="242"/>
                    <a:pt x="1133" y="242"/>
                  </a:cubicBezTo>
                  <a:cubicBezTo>
                    <a:pt x="1114" y="212"/>
                    <a:pt x="1114" y="212"/>
                    <a:pt x="1114" y="212"/>
                  </a:cubicBezTo>
                  <a:cubicBezTo>
                    <a:pt x="1076" y="228"/>
                    <a:pt x="1076" y="228"/>
                    <a:pt x="1076" y="228"/>
                  </a:cubicBezTo>
                  <a:cubicBezTo>
                    <a:pt x="1068" y="221"/>
                    <a:pt x="1059" y="214"/>
                    <a:pt x="1050" y="209"/>
                  </a:cubicBezTo>
                  <a:cubicBezTo>
                    <a:pt x="1049" y="174"/>
                    <a:pt x="1049" y="174"/>
                    <a:pt x="1049" y="174"/>
                  </a:cubicBezTo>
                  <a:cubicBezTo>
                    <a:pt x="1108" y="169"/>
                    <a:pt x="1169" y="163"/>
                    <a:pt x="1231" y="155"/>
                  </a:cubicBezTo>
                  <a:cubicBezTo>
                    <a:pt x="1232" y="165"/>
                    <a:pt x="1232" y="165"/>
                    <a:pt x="1232" y="165"/>
                  </a:cubicBezTo>
                  <a:cubicBezTo>
                    <a:pt x="1361" y="149"/>
                    <a:pt x="1361" y="149"/>
                    <a:pt x="1361" y="149"/>
                  </a:cubicBezTo>
                  <a:cubicBezTo>
                    <a:pt x="1379" y="305"/>
                    <a:pt x="1379" y="305"/>
                    <a:pt x="1379" y="305"/>
                  </a:cubicBezTo>
                  <a:cubicBezTo>
                    <a:pt x="1379" y="305"/>
                    <a:pt x="1379" y="305"/>
                    <a:pt x="1379" y="305"/>
                  </a:cubicBezTo>
                  <a:cubicBezTo>
                    <a:pt x="1310" y="433"/>
                    <a:pt x="1310" y="433"/>
                    <a:pt x="1310" y="433"/>
                  </a:cubicBezTo>
                  <a:cubicBezTo>
                    <a:pt x="1377" y="470"/>
                    <a:pt x="1377" y="470"/>
                    <a:pt x="1377" y="470"/>
                  </a:cubicBezTo>
                  <a:cubicBezTo>
                    <a:pt x="1446" y="342"/>
                    <a:pt x="1446" y="342"/>
                    <a:pt x="1446" y="342"/>
                  </a:cubicBezTo>
                  <a:cubicBezTo>
                    <a:pt x="1417" y="326"/>
                    <a:pt x="1417" y="326"/>
                    <a:pt x="1417" y="326"/>
                  </a:cubicBezTo>
                  <a:cubicBezTo>
                    <a:pt x="1396" y="145"/>
                    <a:pt x="1396" y="145"/>
                    <a:pt x="1396" y="145"/>
                  </a:cubicBezTo>
                  <a:cubicBezTo>
                    <a:pt x="1526" y="129"/>
                    <a:pt x="1526" y="129"/>
                    <a:pt x="1526" y="129"/>
                  </a:cubicBezTo>
                  <a:cubicBezTo>
                    <a:pt x="1523" y="105"/>
                    <a:pt x="1523" y="105"/>
                    <a:pt x="1523" y="105"/>
                  </a:cubicBezTo>
                  <a:cubicBezTo>
                    <a:pt x="1474" y="111"/>
                    <a:pt x="1474" y="111"/>
                    <a:pt x="1474" y="111"/>
                  </a:cubicBezTo>
                  <a:cubicBezTo>
                    <a:pt x="1519" y="102"/>
                    <a:pt x="1565" y="94"/>
                    <a:pt x="1611" y="87"/>
                  </a:cubicBezTo>
                  <a:cubicBezTo>
                    <a:pt x="1612" y="107"/>
                    <a:pt x="1611" y="152"/>
                    <a:pt x="1576" y="196"/>
                  </a:cubicBezTo>
                  <a:cubicBezTo>
                    <a:pt x="1531" y="252"/>
                    <a:pt x="1514" y="455"/>
                    <a:pt x="1709" y="428"/>
                  </a:cubicBezTo>
                  <a:cubicBezTo>
                    <a:pt x="1711" y="428"/>
                    <a:pt x="1712" y="428"/>
                    <a:pt x="1713" y="428"/>
                  </a:cubicBezTo>
                  <a:cubicBezTo>
                    <a:pt x="1712" y="428"/>
                    <a:pt x="1714" y="427"/>
                    <a:pt x="1713" y="428"/>
                  </a:cubicBezTo>
                  <a:cubicBezTo>
                    <a:pt x="1713" y="428"/>
                    <a:pt x="1713" y="428"/>
                    <a:pt x="1713" y="428"/>
                  </a:cubicBezTo>
                  <a:cubicBezTo>
                    <a:pt x="1714" y="427"/>
                    <a:pt x="1717" y="427"/>
                    <a:pt x="1717" y="427"/>
                  </a:cubicBezTo>
                  <a:cubicBezTo>
                    <a:pt x="1717" y="427"/>
                    <a:pt x="1717" y="427"/>
                    <a:pt x="1717" y="427"/>
                  </a:cubicBezTo>
                  <a:cubicBezTo>
                    <a:pt x="1910" y="389"/>
                    <a:pt x="1834" y="202"/>
                    <a:pt x="1774" y="163"/>
                  </a:cubicBezTo>
                  <a:cubicBezTo>
                    <a:pt x="1731" y="135"/>
                    <a:pt x="1716" y="96"/>
                    <a:pt x="1710" y="76"/>
                  </a:cubicBezTo>
                  <a:cubicBezTo>
                    <a:pt x="1850" y="61"/>
                    <a:pt x="1995" y="56"/>
                    <a:pt x="2142" y="61"/>
                  </a:cubicBezTo>
                  <a:cubicBezTo>
                    <a:pt x="2158" y="76"/>
                    <a:pt x="2163" y="92"/>
                    <a:pt x="2163" y="92"/>
                  </a:cubicBezTo>
                  <a:cubicBezTo>
                    <a:pt x="2157" y="138"/>
                    <a:pt x="2157" y="138"/>
                    <a:pt x="2157" y="138"/>
                  </a:cubicBezTo>
                  <a:cubicBezTo>
                    <a:pt x="2071" y="129"/>
                    <a:pt x="1990" y="160"/>
                    <a:pt x="1932" y="217"/>
                  </a:cubicBezTo>
                  <a:cubicBezTo>
                    <a:pt x="1954" y="241"/>
                    <a:pt x="1954" y="241"/>
                    <a:pt x="1954" y="241"/>
                  </a:cubicBezTo>
                  <a:cubicBezTo>
                    <a:pt x="2009" y="188"/>
                    <a:pt x="2085" y="160"/>
                    <a:pt x="2165" y="172"/>
                  </a:cubicBezTo>
                  <a:cubicBezTo>
                    <a:pt x="2301" y="192"/>
                    <a:pt x="2394" y="321"/>
                    <a:pt x="2373" y="458"/>
                  </a:cubicBezTo>
                  <a:cubicBezTo>
                    <a:pt x="2360" y="540"/>
                    <a:pt x="2309" y="608"/>
                    <a:pt x="2242" y="644"/>
                  </a:cubicBezTo>
                  <a:cubicBezTo>
                    <a:pt x="2257" y="673"/>
                    <a:pt x="2257" y="673"/>
                    <a:pt x="2257" y="673"/>
                  </a:cubicBezTo>
                  <a:cubicBezTo>
                    <a:pt x="2333" y="632"/>
                    <a:pt x="2390" y="556"/>
                    <a:pt x="2405" y="463"/>
                  </a:cubicBezTo>
                  <a:cubicBezTo>
                    <a:pt x="2426" y="323"/>
                    <a:pt x="2343" y="191"/>
                    <a:pt x="2214" y="150"/>
                  </a:cubicBezTo>
                  <a:cubicBezTo>
                    <a:pt x="2222" y="101"/>
                    <a:pt x="2222" y="101"/>
                    <a:pt x="2222" y="101"/>
                  </a:cubicBezTo>
                  <a:cubicBezTo>
                    <a:pt x="2222" y="101"/>
                    <a:pt x="2236" y="77"/>
                    <a:pt x="2267" y="71"/>
                  </a:cubicBezTo>
                  <a:cubicBezTo>
                    <a:pt x="2272" y="70"/>
                    <a:pt x="2277" y="69"/>
                    <a:pt x="2283" y="68"/>
                  </a:cubicBezTo>
                  <a:cubicBezTo>
                    <a:pt x="2295" y="69"/>
                    <a:pt x="2308" y="70"/>
                    <a:pt x="2320" y="71"/>
                  </a:cubicBezTo>
                  <a:cubicBezTo>
                    <a:pt x="2321" y="71"/>
                    <a:pt x="2321" y="73"/>
                    <a:pt x="2321" y="73"/>
                  </a:cubicBezTo>
                  <a:cubicBezTo>
                    <a:pt x="2293" y="104"/>
                    <a:pt x="2293" y="104"/>
                    <a:pt x="2293" y="104"/>
                  </a:cubicBezTo>
                  <a:cubicBezTo>
                    <a:pt x="2312" y="135"/>
                    <a:pt x="2312" y="135"/>
                    <a:pt x="2312" y="135"/>
                  </a:cubicBezTo>
                  <a:cubicBezTo>
                    <a:pt x="2351" y="119"/>
                    <a:pt x="2351" y="119"/>
                    <a:pt x="2351" y="119"/>
                  </a:cubicBezTo>
                  <a:cubicBezTo>
                    <a:pt x="2359" y="126"/>
                    <a:pt x="2368" y="133"/>
                    <a:pt x="2378" y="138"/>
                  </a:cubicBezTo>
                  <a:cubicBezTo>
                    <a:pt x="2380" y="180"/>
                    <a:pt x="2380" y="180"/>
                    <a:pt x="2380" y="180"/>
                  </a:cubicBezTo>
                  <a:cubicBezTo>
                    <a:pt x="2415" y="187"/>
                    <a:pt x="2415" y="187"/>
                    <a:pt x="2415" y="187"/>
                  </a:cubicBezTo>
                  <a:cubicBezTo>
                    <a:pt x="2432" y="148"/>
                    <a:pt x="2432" y="148"/>
                    <a:pt x="2432" y="148"/>
                  </a:cubicBezTo>
                  <a:cubicBezTo>
                    <a:pt x="2441" y="148"/>
                    <a:pt x="2452" y="146"/>
                    <a:pt x="2461" y="142"/>
                  </a:cubicBezTo>
                  <a:cubicBezTo>
                    <a:pt x="2492" y="171"/>
                    <a:pt x="2492" y="171"/>
                    <a:pt x="2492" y="171"/>
                  </a:cubicBezTo>
                  <a:cubicBezTo>
                    <a:pt x="2522" y="151"/>
                    <a:pt x="2522" y="151"/>
                    <a:pt x="2522" y="151"/>
                  </a:cubicBezTo>
                  <a:cubicBezTo>
                    <a:pt x="2507" y="113"/>
                    <a:pt x="2507" y="113"/>
                    <a:pt x="2507" y="113"/>
                  </a:cubicBezTo>
                  <a:cubicBezTo>
                    <a:pt x="2513" y="107"/>
                    <a:pt x="2518" y="99"/>
                    <a:pt x="2522" y="92"/>
                  </a:cubicBezTo>
                  <a:cubicBezTo>
                    <a:pt x="2538" y="94"/>
                    <a:pt x="2554" y="96"/>
                    <a:pt x="2569" y="98"/>
                  </a:cubicBezTo>
                  <a:cubicBezTo>
                    <a:pt x="2551" y="185"/>
                    <a:pt x="2551" y="185"/>
                    <a:pt x="2551" y="185"/>
                  </a:cubicBezTo>
                  <a:cubicBezTo>
                    <a:pt x="2662" y="209"/>
                    <a:pt x="2662" y="209"/>
                    <a:pt x="2662" y="209"/>
                  </a:cubicBezTo>
                  <a:cubicBezTo>
                    <a:pt x="2682" y="116"/>
                    <a:pt x="2682" y="116"/>
                    <a:pt x="2682" y="116"/>
                  </a:cubicBezTo>
                  <a:cubicBezTo>
                    <a:pt x="2694" y="118"/>
                    <a:pt x="2707" y="120"/>
                    <a:pt x="2720" y="122"/>
                  </a:cubicBezTo>
                  <a:cubicBezTo>
                    <a:pt x="2684" y="292"/>
                    <a:pt x="2684" y="292"/>
                    <a:pt x="2684" y="292"/>
                  </a:cubicBezTo>
                  <a:cubicBezTo>
                    <a:pt x="2795" y="315"/>
                    <a:pt x="2795" y="315"/>
                    <a:pt x="2795" y="315"/>
                  </a:cubicBezTo>
                  <a:cubicBezTo>
                    <a:pt x="2832" y="143"/>
                    <a:pt x="2832" y="143"/>
                    <a:pt x="2832" y="143"/>
                  </a:cubicBezTo>
                  <a:cubicBezTo>
                    <a:pt x="2844" y="145"/>
                    <a:pt x="2856" y="148"/>
                    <a:pt x="2868" y="150"/>
                  </a:cubicBezTo>
                  <a:cubicBezTo>
                    <a:pt x="2816" y="398"/>
                    <a:pt x="2816" y="398"/>
                    <a:pt x="2816" y="398"/>
                  </a:cubicBezTo>
                  <a:cubicBezTo>
                    <a:pt x="2928" y="422"/>
                    <a:pt x="2928" y="422"/>
                    <a:pt x="2928" y="422"/>
                  </a:cubicBezTo>
                  <a:cubicBezTo>
                    <a:pt x="2980" y="175"/>
                    <a:pt x="2980" y="175"/>
                    <a:pt x="2980" y="175"/>
                  </a:cubicBezTo>
                  <a:cubicBezTo>
                    <a:pt x="2992" y="178"/>
                    <a:pt x="3005" y="181"/>
                    <a:pt x="3016" y="184"/>
                  </a:cubicBezTo>
                  <a:cubicBezTo>
                    <a:pt x="2949" y="505"/>
                    <a:pt x="2949" y="505"/>
                    <a:pt x="2949" y="505"/>
                  </a:cubicBezTo>
                  <a:cubicBezTo>
                    <a:pt x="3060" y="528"/>
                    <a:pt x="3060" y="528"/>
                    <a:pt x="3060" y="528"/>
                  </a:cubicBezTo>
                  <a:cubicBezTo>
                    <a:pt x="3127" y="212"/>
                    <a:pt x="3127" y="212"/>
                    <a:pt x="3127" y="212"/>
                  </a:cubicBezTo>
                  <a:cubicBezTo>
                    <a:pt x="3247" y="244"/>
                    <a:pt x="3366" y="280"/>
                    <a:pt x="3480" y="321"/>
                  </a:cubicBezTo>
                  <a:cubicBezTo>
                    <a:pt x="3436" y="331"/>
                    <a:pt x="3436" y="331"/>
                    <a:pt x="3436" y="331"/>
                  </a:cubicBezTo>
                  <a:cubicBezTo>
                    <a:pt x="3433" y="314"/>
                    <a:pt x="3420" y="299"/>
                    <a:pt x="3402" y="296"/>
                  </a:cubicBezTo>
                  <a:cubicBezTo>
                    <a:pt x="3378" y="291"/>
                    <a:pt x="3355" y="306"/>
                    <a:pt x="3350" y="330"/>
                  </a:cubicBezTo>
                  <a:cubicBezTo>
                    <a:pt x="3346" y="351"/>
                    <a:pt x="3357" y="371"/>
                    <a:pt x="3375" y="380"/>
                  </a:cubicBezTo>
                  <a:cubicBezTo>
                    <a:pt x="3334" y="577"/>
                    <a:pt x="3334" y="577"/>
                    <a:pt x="3334" y="577"/>
                  </a:cubicBezTo>
                  <a:cubicBezTo>
                    <a:pt x="3313" y="578"/>
                    <a:pt x="3295" y="592"/>
                    <a:pt x="3290" y="613"/>
                  </a:cubicBezTo>
                  <a:cubicBezTo>
                    <a:pt x="3285" y="637"/>
                    <a:pt x="3301" y="660"/>
                    <a:pt x="3324" y="665"/>
                  </a:cubicBezTo>
                  <a:cubicBezTo>
                    <a:pt x="3339" y="669"/>
                    <a:pt x="3354" y="663"/>
                    <a:pt x="3364" y="654"/>
                  </a:cubicBezTo>
                  <a:cubicBezTo>
                    <a:pt x="3477" y="720"/>
                    <a:pt x="3477" y="720"/>
                    <a:pt x="3477" y="720"/>
                  </a:cubicBezTo>
                  <a:cubicBezTo>
                    <a:pt x="3476" y="722"/>
                    <a:pt x="3476" y="723"/>
                    <a:pt x="3476" y="725"/>
                  </a:cubicBezTo>
                  <a:cubicBezTo>
                    <a:pt x="3471" y="748"/>
                    <a:pt x="3486" y="772"/>
                    <a:pt x="3510" y="777"/>
                  </a:cubicBezTo>
                  <a:cubicBezTo>
                    <a:pt x="3533" y="782"/>
                    <a:pt x="3557" y="767"/>
                    <a:pt x="3562" y="743"/>
                  </a:cubicBezTo>
                  <a:cubicBezTo>
                    <a:pt x="3562" y="742"/>
                    <a:pt x="3562" y="740"/>
                    <a:pt x="3562" y="738"/>
                  </a:cubicBezTo>
                  <a:cubicBezTo>
                    <a:pt x="3695" y="723"/>
                    <a:pt x="3695" y="723"/>
                    <a:pt x="3695" y="723"/>
                  </a:cubicBezTo>
                  <a:cubicBezTo>
                    <a:pt x="3700" y="736"/>
                    <a:pt x="3711" y="747"/>
                    <a:pt x="3726" y="750"/>
                  </a:cubicBezTo>
                  <a:cubicBezTo>
                    <a:pt x="3750" y="755"/>
                    <a:pt x="3773" y="740"/>
                    <a:pt x="3778" y="716"/>
                  </a:cubicBezTo>
                  <a:cubicBezTo>
                    <a:pt x="3782" y="696"/>
                    <a:pt x="3773" y="677"/>
                    <a:pt x="3757" y="668"/>
                  </a:cubicBezTo>
                  <a:cubicBezTo>
                    <a:pt x="3799" y="468"/>
                    <a:pt x="3799" y="468"/>
                    <a:pt x="3799" y="468"/>
                  </a:cubicBezTo>
                  <a:cubicBezTo>
                    <a:pt x="3809" y="467"/>
                    <a:pt x="3818" y="463"/>
                    <a:pt x="3825" y="456"/>
                  </a:cubicBezTo>
                  <a:cubicBezTo>
                    <a:pt x="3830" y="458"/>
                    <a:pt x="3832" y="460"/>
                    <a:pt x="3840" y="462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0" y="0"/>
                  </a:lnTo>
                  <a:close/>
                  <a:moveTo>
                    <a:pt x="285" y="319"/>
                  </a:moveTo>
                  <a:cubicBezTo>
                    <a:pt x="286" y="321"/>
                    <a:pt x="287" y="324"/>
                    <a:pt x="286" y="326"/>
                  </a:cubicBezTo>
                  <a:cubicBezTo>
                    <a:pt x="284" y="328"/>
                    <a:pt x="282" y="329"/>
                    <a:pt x="279" y="327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4"/>
                    <a:pt x="3" y="123"/>
                  </a:cubicBezTo>
                  <a:cubicBezTo>
                    <a:pt x="5" y="120"/>
                    <a:pt x="7" y="120"/>
                    <a:pt x="10" y="121"/>
                  </a:cubicBezTo>
                  <a:cubicBezTo>
                    <a:pt x="285" y="319"/>
                    <a:pt x="285" y="319"/>
                    <a:pt x="285" y="319"/>
                  </a:cubicBezTo>
                  <a:close/>
                  <a:moveTo>
                    <a:pt x="1006" y="177"/>
                  </a:moveTo>
                  <a:cubicBezTo>
                    <a:pt x="997" y="197"/>
                    <a:pt x="997" y="197"/>
                    <a:pt x="997" y="197"/>
                  </a:cubicBezTo>
                  <a:cubicBezTo>
                    <a:pt x="985" y="198"/>
                    <a:pt x="974" y="200"/>
                    <a:pt x="963" y="204"/>
                  </a:cubicBezTo>
                  <a:cubicBezTo>
                    <a:pt x="938" y="181"/>
                    <a:pt x="938" y="181"/>
                    <a:pt x="938" y="181"/>
                  </a:cubicBezTo>
                  <a:cubicBezTo>
                    <a:pt x="960" y="180"/>
                    <a:pt x="983" y="179"/>
                    <a:pt x="1006" y="177"/>
                  </a:cubicBezTo>
                  <a:close/>
                  <a:moveTo>
                    <a:pt x="1073" y="324"/>
                  </a:moveTo>
                  <a:cubicBezTo>
                    <a:pt x="1065" y="365"/>
                    <a:pt x="1025" y="390"/>
                    <a:pt x="986" y="382"/>
                  </a:cubicBezTo>
                  <a:cubicBezTo>
                    <a:pt x="946" y="374"/>
                    <a:pt x="921" y="334"/>
                    <a:pt x="930" y="294"/>
                  </a:cubicBezTo>
                  <a:cubicBezTo>
                    <a:pt x="938" y="254"/>
                    <a:pt x="977" y="228"/>
                    <a:pt x="1017" y="237"/>
                  </a:cubicBezTo>
                  <a:cubicBezTo>
                    <a:pt x="1056" y="245"/>
                    <a:pt x="1082" y="284"/>
                    <a:pt x="1073" y="324"/>
                  </a:cubicBezTo>
                  <a:close/>
                  <a:moveTo>
                    <a:pt x="1782" y="230"/>
                  </a:moveTo>
                  <a:cubicBezTo>
                    <a:pt x="1782" y="230"/>
                    <a:pt x="1877" y="338"/>
                    <a:pt x="1748" y="382"/>
                  </a:cubicBezTo>
                  <a:cubicBezTo>
                    <a:pt x="1748" y="382"/>
                    <a:pt x="1829" y="316"/>
                    <a:pt x="1782" y="230"/>
                  </a:cubicBezTo>
                  <a:close/>
                  <a:moveTo>
                    <a:pt x="2413" y="108"/>
                  </a:moveTo>
                  <a:cubicBezTo>
                    <a:pt x="2392" y="103"/>
                    <a:pt x="2376" y="91"/>
                    <a:pt x="2366" y="74"/>
                  </a:cubicBezTo>
                  <a:cubicBezTo>
                    <a:pt x="2404" y="78"/>
                    <a:pt x="2442" y="82"/>
                    <a:pt x="2480" y="87"/>
                  </a:cubicBezTo>
                  <a:cubicBezTo>
                    <a:pt x="2463" y="104"/>
                    <a:pt x="2438" y="113"/>
                    <a:pt x="2413" y="108"/>
                  </a:cubicBezTo>
                  <a:close/>
                  <a:moveTo>
                    <a:pt x="3609" y="368"/>
                  </a:moveTo>
                  <a:cubicBezTo>
                    <a:pt x="3658" y="386"/>
                    <a:pt x="3705" y="405"/>
                    <a:pt x="3751" y="425"/>
                  </a:cubicBezTo>
                  <a:cubicBezTo>
                    <a:pt x="3751" y="427"/>
                    <a:pt x="3751" y="429"/>
                    <a:pt x="3752" y="432"/>
                  </a:cubicBezTo>
                  <a:cubicBezTo>
                    <a:pt x="3592" y="450"/>
                    <a:pt x="3592" y="450"/>
                    <a:pt x="3592" y="450"/>
                  </a:cubicBezTo>
                  <a:cubicBezTo>
                    <a:pt x="3609" y="368"/>
                    <a:pt x="3609" y="368"/>
                    <a:pt x="3609" y="368"/>
                  </a:cubicBezTo>
                  <a:close/>
                  <a:moveTo>
                    <a:pt x="3434" y="355"/>
                  </a:moveTo>
                  <a:cubicBezTo>
                    <a:pt x="3520" y="335"/>
                    <a:pt x="3520" y="335"/>
                    <a:pt x="3520" y="335"/>
                  </a:cubicBezTo>
                  <a:cubicBezTo>
                    <a:pt x="3543" y="343"/>
                    <a:pt x="3566" y="351"/>
                    <a:pt x="3588" y="360"/>
                  </a:cubicBezTo>
                  <a:cubicBezTo>
                    <a:pt x="3570" y="447"/>
                    <a:pt x="3570" y="447"/>
                    <a:pt x="3570" y="447"/>
                  </a:cubicBezTo>
                  <a:cubicBezTo>
                    <a:pt x="3429" y="364"/>
                    <a:pt x="3429" y="364"/>
                    <a:pt x="3429" y="364"/>
                  </a:cubicBezTo>
                  <a:cubicBezTo>
                    <a:pt x="3431" y="361"/>
                    <a:pt x="3433" y="358"/>
                    <a:pt x="3434" y="355"/>
                  </a:cubicBezTo>
                  <a:close/>
                  <a:moveTo>
                    <a:pt x="3356" y="583"/>
                  </a:moveTo>
                  <a:cubicBezTo>
                    <a:pt x="3398" y="383"/>
                    <a:pt x="3398" y="383"/>
                    <a:pt x="3398" y="383"/>
                  </a:cubicBezTo>
                  <a:cubicBezTo>
                    <a:pt x="3402" y="383"/>
                    <a:pt x="3407" y="381"/>
                    <a:pt x="3411" y="380"/>
                  </a:cubicBezTo>
                  <a:cubicBezTo>
                    <a:pt x="3565" y="471"/>
                    <a:pt x="3565" y="471"/>
                    <a:pt x="3565" y="471"/>
                  </a:cubicBezTo>
                  <a:cubicBezTo>
                    <a:pt x="3560" y="495"/>
                    <a:pt x="3560" y="495"/>
                    <a:pt x="3560" y="495"/>
                  </a:cubicBezTo>
                  <a:cubicBezTo>
                    <a:pt x="3554" y="524"/>
                    <a:pt x="3554" y="524"/>
                    <a:pt x="3554" y="524"/>
                  </a:cubicBezTo>
                  <a:cubicBezTo>
                    <a:pt x="3534" y="523"/>
                    <a:pt x="3515" y="538"/>
                    <a:pt x="3511" y="559"/>
                  </a:cubicBezTo>
                  <a:cubicBezTo>
                    <a:pt x="3510" y="562"/>
                    <a:pt x="3510" y="565"/>
                    <a:pt x="3510" y="568"/>
                  </a:cubicBezTo>
                  <a:cubicBezTo>
                    <a:pt x="3372" y="601"/>
                    <a:pt x="3372" y="601"/>
                    <a:pt x="3372" y="601"/>
                  </a:cubicBezTo>
                  <a:cubicBezTo>
                    <a:pt x="3368" y="594"/>
                    <a:pt x="3363" y="588"/>
                    <a:pt x="3356" y="583"/>
                  </a:cubicBezTo>
                  <a:close/>
                  <a:moveTo>
                    <a:pt x="3519" y="690"/>
                  </a:moveTo>
                  <a:cubicBezTo>
                    <a:pt x="3508" y="689"/>
                    <a:pt x="3497" y="693"/>
                    <a:pt x="3489" y="701"/>
                  </a:cubicBezTo>
                  <a:cubicBezTo>
                    <a:pt x="3376" y="633"/>
                    <a:pt x="3376" y="633"/>
                    <a:pt x="3376" y="633"/>
                  </a:cubicBezTo>
                  <a:cubicBezTo>
                    <a:pt x="3376" y="633"/>
                    <a:pt x="3376" y="632"/>
                    <a:pt x="3376" y="631"/>
                  </a:cubicBezTo>
                  <a:cubicBezTo>
                    <a:pt x="3377" y="628"/>
                    <a:pt x="3377" y="626"/>
                    <a:pt x="3377" y="623"/>
                  </a:cubicBezTo>
                  <a:cubicBezTo>
                    <a:pt x="3516" y="590"/>
                    <a:pt x="3516" y="590"/>
                    <a:pt x="3516" y="590"/>
                  </a:cubicBezTo>
                  <a:cubicBezTo>
                    <a:pt x="3521" y="598"/>
                    <a:pt x="3527" y="605"/>
                    <a:pt x="3536" y="608"/>
                  </a:cubicBezTo>
                  <a:cubicBezTo>
                    <a:pt x="3519" y="690"/>
                    <a:pt x="3519" y="690"/>
                    <a:pt x="3519" y="690"/>
                  </a:cubicBezTo>
                  <a:close/>
                  <a:moveTo>
                    <a:pt x="3692" y="697"/>
                  </a:moveTo>
                  <a:cubicBezTo>
                    <a:pt x="3692" y="698"/>
                    <a:pt x="3692" y="699"/>
                    <a:pt x="3692" y="700"/>
                  </a:cubicBezTo>
                  <a:cubicBezTo>
                    <a:pt x="3559" y="716"/>
                    <a:pt x="3559" y="716"/>
                    <a:pt x="3559" y="716"/>
                  </a:cubicBezTo>
                  <a:cubicBezTo>
                    <a:pt x="3555" y="707"/>
                    <a:pt x="3549" y="700"/>
                    <a:pt x="3540" y="695"/>
                  </a:cubicBezTo>
                  <a:cubicBezTo>
                    <a:pt x="3558" y="612"/>
                    <a:pt x="3558" y="612"/>
                    <a:pt x="3558" y="612"/>
                  </a:cubicBezTo>
                  <a:cubicBezTo>
                    <a:pt x="3566" y="611"/>
                    <a:pt x="3573" y="608"/>
                    <a:pt x="3579" y="604"/>
                  </a:cubicBezTo>
                  <a:cubicBezTo>
                    <a:pt x="3695" y="690"/>
                    <a:pt x="3695" y="690"/>
                    <a:pt x="3695" y="690"/>
                  </a:cubicBezTo>
                  <a:cubicBezTo>
                    <a:pt x="3693" y="692"/>
                    <a:pt x="3693" y="695"/>
                    <a:pt x="3692" y="697"/>
                  </a:cubicBezTo>
                  <a:close/>
                  <a:moveTo>
                    <a:pt x="3735" y="662"/>
                  </a:moveTo>
                  <a:cubicBezTo>
                    <a:pt x="3725" y="662"/>
                    <a:pt x="3716" y="666"/>
                    <a:pt x="3708" y="672"/>
                  </a:cubicBezTo>
                  <a:cubicBezTo>
                    <a:pt x="3594" y="585"/>
                    <a:pt x="3594" y="585"/>
                    <a:pt x="3594" y="585"/>
                  </a:cubicBezTo>
                  <a:cubicBezTo>
                    <a:pt x="3595" y="583"/>
                    <a:pt x="3596" y="580"/>
                    <a:pt x="3597" y="577"/>
                  </a:cubicBezTo>
                  <a:cubicBezTo>
                    <a:pt x="3601" y="558"/>
                    <a:pt x="3592" y="539"/>
                    <a:pt x="3575" y="529"/>
                  </a:cubicBezTo>
                  <a:cubicBezTo>
                    <a:pt x="3581" y="502"/>
                    <a:pt x="3581" y="502"/>
                    <a:pt x="3581" y="502"/>
                  </a:cubicBezTo>
                  <a:cubicBezTo>
                    <a:pt x="3587" y="474"/>
                    <a:pt x="3587" y="474"/>
                    <a:pt x="3587" y="474"/>
                  </a:cubicBezTo>
                  <a:cubicBezTo>
                    <a:pt x="3762" y="454"/>
                    <a:pt x="3762" y="454"/>
                    <a:pt x="3762" y="454"/>
                  </a:cubicBezTo>
                  <a:cubicBezTo>
                    <a:pt x="3766" y="458"/>
                    <a:pt x="3771" y="462"/>
                    <a:pt x="3777" y="464"/>
                  </a:cubicBezTo>
                  <a:cubicBezTo>
                    <a:pt x="3735" y="662"/>
                    <a:pt x="3735" y="662"/>
                    <a:pt x="3735" y="6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23909" y="2392776"/>
            <a:ext cx="9544179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323911" y="1224451"/>
            <a:ext cx="9544180" cy="1018621"/>
          </a:xfrm>
        </p:spPr>
        <p:txBody>
          <a:bodyPr anchor="b">
            <a:normAutofit/>
          </a:bodyPr>
          <a:lstStyle>
            <a:lvl1pPr algn="l">
              <a:defRPr sz="270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323909" y="2319272"/>
            <a:ext cx="5149851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7" name="文本占位符 13">
            <a:extLst>
              <a:ext uri="{FF2B5EF4-FFF2-40B4-BE49-F238E27FC236}">
                <a16:creationId xmlns:a16="http://schemas.microsoft.com/office/drawing/2014/main" id="{2B5D8F25-EDE1-457C-95A9-C9E8AE063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911" y="3184590"/>
            <a:ext cx="9544179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125" b="0">
                <a:solidFill>
                  <a:schemeClr val="tx1"/>
                </a:solidFill>
              </a:defRPr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38" name="文本占位符 13">
            <a:extLst>
              <a:ext uri="{FF2B5EF4-FFF2-40B4-BE49-F238E27FC236}">
                <a16:creationId xmlns:a16="http://schemas.microsoft.com/office/drawing/2014/main" id="{FBECA440-8256-4205-9CB9-B66C21DEEE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911" y="3480861"/>
            <a:ext cx="9544179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125" b="0">
                <a:solidFill>
                  <a:schemeClr val="tx1"/>
                </a:solidFill>
              </a:defRPr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6071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1" y="-155848"/>
            <a:ext cx="12192000" cy="70138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10" name="组合 9"/>
          <p:cNvGrpSpPr/>
          <p:nvPr/>
        </p:nvGrpSpPr>
        <p:grpSpPr>
          <a:xfrm>
            <a:off x="5186365" y="1041400"/>
            <a:ext cx="1825625" cy="2387600"/>
            <a:chOff x="5186363" y="1441451"/>
            <a:chExt cx="1825625" cy="2387600"/>
          </a:xfrm>
          <a:solidFill>
            <a:schemeClr val="accent1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5186363" y="1441451"/>
              <a:ext cx="1825625" cy="2387600"/>
            </a:xfrm>
            <a:custGeom>
              <a:avLst/>
              <a:gdLst>
                <a:gd name="T0" fmla="*/ 2244 w 2251"/>
                <a:gd name="T1" fmla="*/ 1006 h 2950"/>
                <a:gd name="T2" fmla="*/ 1720 w 2251"/>
                <a:gd name="T3" fmla="*/ 0 h 2950"/>
                <a:gd name="T4" fmla="*/ 1636 w 2251"/>
                <a:gd name="T5" fmla="*/ 119 h 2950"/>
                <a:gd name="T6" fmla="*/ 2099 w 2251"/>
                <a:gd name="T7" fmla="*/ 1008 h 2950"/>
                <a:gd name="T8" fmla="*/ 1002 w 2251"/>
                <a:gd name="T9" fmla="*/ 2130 h 2950"/>
                <a:gd name="T10" fmla="*/ 112 w 2251"/>
                <a:gd name="T11" fmla="*/ 1701 h 2950"/>
                <a:gd name="T12" fmla="*/ 0 w 2251"/>
                <a:gd name="T13" fmla="*/ 1793 h 2950"/>
                <a:gd name="T14" fmla="*/ 942 w 2251"/>
                <a:gd name="T15" fmla="*/ 2275 h 2950"/>
                <a:gd name="T16" fmla="*/ 944 w 2251"/>
                <a:gd name="T17" fmla="*/ 2475 h 2950"/>
                <a:gd name="T18" fmla="*/ 755 w 2251"/>
                <a:gd name="T19" fmla="*/ 2638 h 2950"/>
                <a:gd name="T20" fmla="*/ 516 w 2251"/>
                <a:gd name="T21" fmla="*/ 2827 h 2950"/>
                <a:gd name="T22" fmla="*/ 1082 w 2251"/>
                <a:gd name="T23" fmla="*/ 2950 h 2950"/>
                <a:gd name="T24" fmla="*/ 1082 w 2251"/>
                <a:gd name="T25" fmla="*/ 2950 h 2950"/>
                <a:gd name="T26" fmla="*/ 1110 w 2251"/>
                <a:gd name="T27" fmla="*/ 2950 h 2950"/>
                <a:gd name="T28" fmla="*/ 1148 w 2251"/>
                <a:gd name="T29" fmla="*/ 2950 h 2950"/>
                <a:gd name="T30" fmla="*/ 1148 w 2251"/>
                <a:gd name="T31" fmla="*/ 2949 h 2950"/>
                <a:gd name="T32" fmla="*/ 1672 w 2251"/>
                <a:gd name="T33" fmla="*/ 2814 h 2950"/>
                <a:gd name="T34" fmla="*/ 1390 w 2251"/>
                <a:gd name="T35" fmla="*/ 2631 h 2950"/>
                <a:gd name="T36" fmla="*/ 1209 w 2251"/>
                <a:gd name="T37" fmla="*/ 2472 h 2950"/>
                <a:gd name="T38" fmla="*/ 1206 w 2251"/>
                <a:gd name="T39" fmla="*/ 2257 h 2950"/>
                <a:gd name="T40" fmla="*/ 2244 w 2251"/>
                <a:gd name="T41" fmla="*/ 1006 h 2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51" h="2950">
                  <a:moveTo>
                    <a:pt x="2244" y="1006"/>
                  </a:moveTo>
                  <a:cubicBezTo>
                    <a:pt x="2240" y="591"/>
                    <a:pt x="2034" y="225"/>
                    <a:pt x="1720" y="0"/>
                  </a:cubicBezTo>
                  <a:cubicBezTo>
                    <a:pt x="1636" y="119"/>
                    <a:pt x="1636" y="119"/>
                    <a:pt x="1636" y="119"/>
                  </a:cubicBezTo>
                  <a:cubicBezTo>
                    <a:pt x="1913" y="317"/>
                    <a:pt x="2095" y="641"/>
                    <a:pt x="2099" y="1008"/>
                  </a:cubicBezTo>
                  <a:cubicBezTo>
                    <a:pt x="2106" y="1621"/>
                    <a:pt x="1615" y="2123"/>
                    <a:pt x="1002" y="2130"/>
                  </a:cubicBezTo>
                  <a:cubicBezTo>
                    <a:pt x="641" y="2134"/>
                    <a:pt x="318" y="1966"/>
                    <a:pt x="112" y="1701"/>
                  </a:cubicBezTo>
                  <a:cubicBezTo>
                    <a:pt x="0" y="1793"/>
                    <a:pt x="0" y="1793"/>
                    <a:pt x="0" y="1793"/>
                  </a:cubicBezTo>
                  <a:cubicBezTo>
                    <a:pt x="221" y="2076"/>
                    <a:pt x="560" y="2261"/>
                    <a:pt x="942" y="2275"/>
                  </a:cubicBezTo>
                  <a:cubicBezTo>
                    <a:pt x="944" y="2475"/>
                    <a:pt x="944" y="2475"/>
                    <a:pt x="944" y="2475"/>
                  </a:cubicBezTo>
                  <a:cubicBezTo>
                    <a:pt x="944" y="2475"/>
                    <a:pt x="886" y="2591"/>
                    <a:pt x="755" y="2638"/>
                  </a:cubicBezTo>
                  <a:cubicBezTo>
                    <a:pt x="623" y="2686"/>
                    <a:pt x="503" y="2758"/>
                    <a:pt x="516" y="2827"/>
                  </a:cubicBezTo>
                  <a:cubicBezTo>
                    <a:pt x="527" y="2892"/>
                    <a:pt x="670" y="2949"/>
                    <a:pt x="1082" y="2950"/>
                  </a:cubicBezTo>
                  <a:cubicBezTo>
                    <a:pt x="1082" y="2950"/>
                    <a:pt x="1082" y="2950"/>
                    <a:pt x="1082" y="2950"/>
                  </a:cubicBezTo>
                  <a:cubicBezTo>
                    <a:pt x="1091" y="2950"/>
                    <a:pt x="1100" y="2950"/>
                    <a:pt x="1110" y="2950"/>
                  </a:cubicBezTo>
                  <a:cubicBezTo>
                    <a:pt x="1122" y="2950"/>
                    <a:pt x="1135" y="2950"/>
                    <a:pt x="1148" y="2950"/>
                  </a:cubicBezTo>
                  <a:cubicBezTo>
                    <a:pt x="1148" y="2949"/>
                    <a:pt x="1148" y="2949"/>
                    <a:pt x="1148" y="2949"/>
                  </a:cubicBezTo>
                  <a:cubicBezTo>
                    <a:pt x="1445" y="2938"/>
                    <a:pt x="1662" y="2878"/>
                    <a:pt x="1672" y="2814"/>
                  </a:cubicBezTo>
                  <a:cubicBezTo>
                    <a:pt x="1683" y="2745"/>
                    <a:pt x="1522" y="2676"/>
                    <a:pt x="1390" y="2631"/>
                  </a:cubicBezTo>
                  <a:cubicBezTo>
                    <a:pt x="1257" y="2587"/>
                    <a:pt x="1209" y="2472"/>
                    <a:pt x="1209" y="2472"/>
                  </a:cubicBezTo>
                  <a:cubicBezTo>
                    <a:pt x="1206" y="2257"/>
                    <a:pt x="1206" y="2257"/>
                    <a:pt x="1206" y="2257"/>
                  </a:cubicBezTo>
                  <a:cubicBezTo>
                    <a:pt x="1802" y="2153"/>
                    <a:pt x="2251" y="1630"/>
                    <a:pt x="2244" y="10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5189538" y="1477963"/>
              <a:ext cx="1708150" cy="1619250"/>
            </a:xfrm>
            <a:custGeom>
              <a:avLst/>
              <a:gdLst>
                <a:gd name="T0" fmla="*/ 989 w 2107"/>
                <a:gd name="T1" fmla="*/ 4 h 2000"/>
                <a:gd name="T2" fmla="*/ 593 w 2107"/>
                <a:gd name="T3" fmla="*/ 186 h 2000"/>
                <a:gd name="T4" fmla="*/ 553 w 2107"/>
                <a:gd name="T5" fmla="*/ 263 h 2000"/>
                <a:gd name="T6" fmla="*/ 530 w 2107"/>
                <a:gd name="T7" fmla="*/ 334 h 2000"/>
                <a:gd name="T8" fmla="*/ 498 w 2107"/>
                <a:gd name="T9" fmla="*/ 285 h 2000"/>
                <a:gd name="T10" fmla="*/ 465 w 2107"/>
                <a:gd name="T11" fmla="*/ 350 h 2000"/>
                <a:gd name="T12" fmla="*/ 386 w 2107"/>
                <a:gd name="T13" fmla="*/ 369 h 2000"/>
                <a:gd name="T14" fmla="*/ 306 w 2107"/>
                <a:gd name="T15" fmla="*/ 436 h 2000"/>
                <a:gd name="T16" fmla="*/ 222 w 2107"/>
                <a:gd name="T17" fmla="*/ 549 h 2000"/>
                <a:gd name="T18" fmla="*/ 147 w 2107"/>
                <a:gd name="T19" fmla="*/ 644 h 2000"/>
                <a:gd name="T20" fmla="*/ 193 w 2107"/>
                <a:gd name="T21" fmla="*/ 702 h 2000"/>
                <a:gd name="T22" fmla="*/ 222 w 2107"/>
                <a:gd name="T23" fmla="*/ 748 h 2000"/>
                <a:gd name="T24" fmla="*/ 166 w 2107"/>
                <a:gd name="T25" fmla="*/ 715 h 2000"/>
                <a:gd name="T26" fmla="*/ 128 w 2107"/>
                <a:gd name="T27" fmla="*/ 667 h 2000"/>
                <a:gd name="T28" fmla="*/ 1892 w 2107"/>
                <a:gd name="T29" fmla="*/ 673 h 2000"/>
                <a:gd name="T30" fmla="*/ 1785 w 2107"/>
                <a:gd name="T31" fmla="*/ 575 h 2000"/>
                <a:gd name="T32" fmla="*/ 1789 w 2107"/>
                <a:gd name="T33" fmla="*/ 750 h 2000"/>
                <a:gd name="T34" fmla="*/ 1633 w 2107"/>
                <a:gd name="T35" fmla="*/ 636 h 2000"/>
                <a:gd name="T36" fmla="*/ 1643 w 2107"/>
                <a:gd name="T37" fmla="*/ 729 h 2000"/>
                <a:gd name="T38" fmla="*/ 1742 w 2107"/>
                <a:gd name="T39" fmla="*/ 815 h 2000"/>
                <a:gd name="T40" fmla="*/ 1762 w 2107"/>
                <a:gd name="T41" fmla="*/ 983 h 2000"/>
                <a:gd name="T42" fmla="*/ 1705 w 2107"/>
                <a:gd name="T43" fmla="*/ 1200 h 2000"/>
                <a:gd name="T44" fmla="*/ 1607 w 2107"/>
                <a:gd name="T45" fmla="*/ 1348 h 2000"/>
                <a:gd name="T46" fmla="*/ 1454 w 2107"/>
                <a:gd name="T47" fmla="*/ 1527 h 2000"/>
                <a:gd name="T48" fmla="*/ 1352 w 2107"/>
                <a:gd name="T49" fmla="*/ 1439 h 2000"/>
                <a:gd name="T50" fmla="*/ 1321 w 2107"/>
                <a:gd name="T51" fmla="*/ 1257 h 2000"/>
                <a:gd name="T52" fmla="*/ 1280 w 2107"/>
                <a:gd name="T53" fmla="*/ 1096 h 2000"/>
                <a:gd name="T54" fmla="*/ 1203 w 2107"/>
                <a:gd name="T55" fmla="*/ 951 h 2000"/>
                <a:gd name="T56" fmla="*/ 957 w 2107"/>
                <a:gd name="T57" fmla="*/ 947 h 2000"/>
                <a:gd name="T58" fmla="*/ 853 w 2107"/>
                <a:gd name="T59" fmla="*/ 822 h 2000"/>
                <a:gd name="T60" fmla="*/ 907 w 2107"/>
                <a:gd name="T61" fmla="*/ 566 h 2000"/>
                <a:gd name="T62" fmla="*/ 1074 w 2107"/>
                <a:gd name="T63" fmla="*/ 455 h 2000"/>
                <a:gd name="T64" fmla="*/ 1213 w 2107"/>
                <a:gd name="T65" fmla="*/ 444 h 2000"/>
                <a:gd name="T66" fmla="*/ 1351 w 2107"/>
                <a:gd name="T67" fmla="*/ 525 h 2000"/>
                <a:gd name="T68" fmla="*/ 1535 w 2107"/>
                <a:gd name="T69" fmla="*/ 495 h 2000"/>
                <a:gd name="T70" fmla="*/ 1398 w 2107"/>
                <a:gd name="T71" fmla="*/ 424 h 2000"/>
                <a:gd name="T72" fmla="*/ 1449 w 2107"/>
                <a:gd name="T73" fmla="*/ 309 h 2000"/>
                <a:gd name="T74" fmla="*/ 1290 w 2107"/>
                <a:gd name="T75" fmla="*/ 368 h 2000"/>
                <a:gd name="T76" fmla="*/ 1080 w 2107"/>
                <a:gd name="T77" fmla="*/ 396 h 2000"/>
                <a:gd name="T78" fmla="*/ 1065 w 2107"/>
                <a:gd name="T79" fmla="*/ 277 h 2000"/>
                <a:gd name="T80" fmla="*/ 852 w 2107"/>
                <a:gd name="T81" fmla="*/ 198 h 2000"/>
                <a:gd name="T82" fmla="*/ 1017 w 2107"/>
                <a:gd name="T83" fmla="*/ 75 h 2000"/>
                <a:gd name="T84" fmla="*/ 111 w 2107"/>
                <a:gd name="T85" fmla="*/ 704 h 2000"/>
                <a:gd name="T86" fmla="*/ 116 w 2107"/>
                <a:gd name="T87" fmla="*/ 859 h 2000"/>
                <a:gd name="T88" fmla="*/ 167 w 2107"/>
                <a:gd name="T89" fmla="*/ 829 h 2000"/>
                <a:gd name="T90" fmla="*/ 257 w 2107"/>
                <a:gd name="T91" fmla="*/ 892 h 2000"/>
                <a:gd name="T92" fmla="*/ 354 w 2107"/>
                <a:gd name="T93" fmla="*/ 982 h 2000"/>
                <a:gd name="T94" fmla="*/ 434 w 2107"/>
                <a:gd name="T95" fmla="*/ 1068 h 2000"/>
                <a:gd name="T96" fmla="*/ 571 w 2107"/>
                <a:gd name="T97" fmla="*/ 1158 h 2000"/>
                <a:gd name="T98" fmla="*/ 536 w 2107"/>
                <a:gd name="T99" fmla="*/ 1342 h 2000"/>
                <a:gd name="T100" fmla="*/ 462 w 2107"/>
                <a:gd name="T101" fmla="*/ 1489 h 2000"/>
                <a:gd name="T102" fmla="*/ 455 w 2107"/>
                <a:gd name="T103" fmla="*/ 1685 h 2000"/>
                <a:gd name="T104" fmla="*/ 474 w 2107"/>
                <a:gd name="T105" fmla="*/ 1760 h 2000"/>
                <a:gd name="T106" fmla="*/ 303 w 2107"/>
                <a:gd name="T107" fmla="*/ 1538 h 2000"/>
                <a:gd name="T108" fmla="*/ 174 w 2107"/>
                <a:gd name="T109" fmla="*/ 1290 h 2000"/>
                <a:gd name="T110" fmla="*/ 82 w 2107"/>
                <a:gd name="T111" fmla="*/ 932 h 2000"/>
                <a:gd name="T112" fmla="*/ 1011 w 2107"/>
                <a:gd name="T113" fmla="*/ 1947 h 2000"/>
                <a:gd name="T114" fmla="*/ 750 w 2107"/>
                <a:gd name="T115" fmla="*/ 1813 h 2000"/>
                <a:gd name="T116" fmla="*/ 893 w 2107"/>
                <a:gd name="T117" fmla="*/ 1816 h 2000"/>
                <a:gd name="T118" fmla="*/ 1026 w 2107"/>
                <a:gd name="T119" fmla="*/ 1833 h 2000"/>
                <a:gd name="T120" fmla="*/ 1108 w 2107"/>
                <a:gd name="T121" fmla="*/ 1857 h 2000"/>
                <a:gd name="T122" fmla="*/ 1216 w 2107"/>
                <a:gd name="T123" fmla="*/ 1865 h 2000"/>
                <a:gd name="T124" fmla="*/ 1399 w 2107"/>
                <a:gd name="T125" fmla="*/ 186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07" h="2000">
                  <a:moveTo>
                    <a:pt x="1012" y="1993"/>
                  </a:moveTo>
                  <a:cubicBezTo>
                    <a:pt x="1185" y="1991"/>
                    <a:pt x="1347" y="1945"/>
                    <a:pt x="1488" y="1866"/>
                  </a:cubicBezTo>
                  <a:cubicBezTo>
                    <a:pt x="1629" y="1794"/>
                    <a:pt x="1780" y="1673"/>
                    <a:pt x="1894" y="1470"/>
                  </a:cubicBezTo>
                  <a:cubicBezTo>
                    <a:pt x="2107" y="1090"/>
                    <a:pt x="2050" y="635"/>
                    <a:pt x="1738" y="331"/>
                  </a:cubicBezTo>
                  <a:cubicBezTo>
                    <a:pt x="1553" y="127"/>
                    <a:pt x="1286" y="0"/>
                    <a:pt x="989" y="4"/>
                  </a:cubicBezTo>
                  <a:cubicBezTo>
                    <a:pt x="440" y="10"/>
                    <a:pt x="0" y="460"/>
                    <a:pt x="6" y="1010"/>
                  </a:cubicBezTo>
                  <a:cubicBezTo>
                    <a:pt x="12" y="1559"/>
                    <a:pt x="463" y="2000"/>
                    <a:pt x="1012" y="1993"/>
                  </a:cubicBezTo>
                  <a:close/>
                  <a:moveTo>
                    <a:pt x="475" y="208"/>
                  </a:moveTo>
                  <a:cubicBezTo>
                    <a:pt x="508" y="189"/>
                    <a:pt x="541" y="176"/>
                    <a:pt x="569" y="176"/>
                  </a:cubicBezTo>
                  <a:cubicBezTo>
                    <a:pt x="593" y="186"/>
                    <a:pt x="593" y="186"/>
                    <a:pt x="593" y="186"/>
                  </a:cubicBezTo>
                  <a:cubicBezTo>
                    <a:pt x="593" y="186"/>
                    <a:pt x="590" y="195"/>
                    <a:pt x="587" y="198"/>
                  </a:cubicBezTo>
                  <a:cubicBezTo>
                    <a:pt x="583" y="202"/>
                    <a:pt x="570" y="220"/>
                    <a:pt x="570" y="225"/>
                  </a:cubicBezTo>
                  <a:cubicBezTo>
                    <a:pt x="570" y="229"/>
                    <a:pt x="571" y="244"/>
                    <a:pt x="571" y="244"/>
                  </a:cubicBezTo>
                  <a:cubicBezTo>
                    <a:pt x="563" y="256"/>
                    <a:pt x="563" y="256"/>
                    <a:pt x="563" y="256"/>
                  </a:cubicBezTo>
                  <a:cubicBezTo>
                    <a:pt x="563" y="256"/>
                    <a:pt x="555" y="259"/>
                    <a:pt x="553" y="263"/>
                  </a:cubicBezTo>
                  <a:cubicBezTo>
                    <a:pt x="551" y="266"/>
                    <a:pt x="546" y="267"/>
                    <a:pt x="547" y="275"/>
                  </a:cubicBezTo>
                  <a:cubicBezTo>
                    <a:pt x="547" y="283"/>
                    <a:pt x="549" y="293"/>
                    <a:pt x="549" y="293"/>
                  </a:cubicBezTo>
                  <a:cubicBezTo>
                    <a:pt x="550" y="313"/>
                    <a:pt x="550" y="313"/>
                    <a:pt x="550" y="313"/>
                  </a:cubicBezTo>
                  <a:cubicBezTo>
                    <a:pt x="545" y="324"/>
                    <a:pt x="545" y="324"/>
                    <a:pt x="545" y="324"/>
                  </a:cubicBezTo>
                  <a:cubicBezTo>
                    <a:pt x="530" y="334"/>
                    <a:pt x="530" y="334"/>
                    <a:pt x="530" y="334"/>
                  </a:cubicBezTo>
                  <a:cubicBezTo>
                    <a:pt x="530" y="334"/>
                    <a:pt x="513" y="337"/>
                    <a:pt x="506" y="334"/>
                  </a:cubicBezTo>
                  <a:cubicBezTo>
                    <a:pt x="499" y="330"/>
                    <a:pt x="497" y="317"/>
                    <a:pt x="497" y="317"/>
                  </a:cubicBezTo>
                  <a:cubicBezTo>
                    <a:pt x="516" y="304"/>
                    <a:pt x="516" y="304"/>
                    <a:pt x="516" y="304"/>
                  </a:cubicBezTo>
                  <a:cubicBezTo>
                    <a:pt x="516" y="304"/>
                    <a:pt x="518" y="301"/>
                    <a:pt x="513" y="297"/>
                  </a:cubicBezTo>
                  <a:cubicBezTo>
                    <a:pt x="507" y="294"/>
                    <a:pt x="508" y="282"/>
                    <a:pt x="498" y="285"/>
                  </a:cubicBezTo>
                  <a:cubicBezTo>
                    <a:pt x="487" y="287"/>
                    <a:pt x="472" y="301"/>
                    <a:pt x="472" y="301"/>
                  </a:cubicBezTo>
                  <a:cubicBezTo>
                    <a:pt x="455" y="313"/>
                    <a:pt x="455" y="313"/>
                    <a:pt x="455" y="313"/>
                  </a:cubicBezTo>
                  <a:cubicBezTo>
                    <a:pt x="455" y="313"/>
                    <a:pt x="447" y="333"/>
                    <a:pt x="450" y="333"/>
                  </a:cubicBezTo>
                  <a:cubicBezTo>
                    <a:pt x="454" y="333"/>
                    <a:pt x="463" y="339"/>
                    <a:pt x="463" y="339"/>
                  </a:cubicBezTo>
                  <a:cubicBezTo>
                    <a:pt x="463" y="339"/>
                    <a:pt x="465" y="345"/>
                    <a:pt x="465" y="350"/>
                  </a:cubicBezTo>
                  <a:cubicBezTo>
                    <a:pt x="465" y="356"/>
                    <a:pt x="460" y="367"/>
                    <a:pt x="460" y="367"/>
                  </a:cubicBezTo>
                  <a:cubicBezTo>
                    <a:pt x="460" y="367"/>
                    <a:pt x="456" y="373"/>
                    <a:pt x="445" y="371"/>
                  </a:cubicBezTo>
                  <a:cubicBezTo>
                    <a:pt x="434" y="369"/>
                    <a:pt x="423" y="367"/>
                    <a:pt x="416" y="365"/>
                  </a:cubicBezTo>
                  <a:cubicBezTo>
                    <a:pt x="410" y="362"/>
                    <a:pt x="403" y="359"/>
                    <a:pt x="396" y="361"/>
                  </a:cubicBezTo>
                  <a:cubicBezTo>
                    <a:pt x="389" y="364"/>
                    <a:pt x="387" y="366"/>
                    <a:pt x="386" y="369"/>
                  </a:cubicBezTo>
                  <a:cubicBezTo>
                    <a:pt x="385" y="373"/>
                    <a:pt x="361" y="387"/>
                    <a:pt x="361" y="387"/>
                  </a:cubicBezTo>
                  <a:cubicBezTo>
                    <a:pt x="361" y="387"/>
                    <a:pt x="353" y="390"/>
                    <a:pt x="353" y="395"/>
                  </a:cubicBezTo>
                  <a:cubicBezTo>
                    <a:pt x="353" y="399"/>
                    <a:pt x="346" y="417"/>
                    <a:pt x="346" y="417"/>
                  </a:cubicBezTo>
                  <a:cubicBezTo>
                    <a:pt x="346" y="417"/>
                    <a:pt x="338" y="425"/>
                    <a:pt x="324" y="428"/>
                  </a:cubicBezTo>
                  <a:cubicBezTo>
                    <a:pt x="309" y="432"/>
                    <a:pt x="306" y="436"/>
                    <a:pt x="306" y="436"/>
                  </a:cubicBezTo>
                  <a:cubicBezTo>
                    <a:pt x="298" y="454"/>
                    <a:pt x="298" y="454"/>
                    <a:pt x="298" y="454"/>
                  </a:cubicBezTo>
                  <a:cubicBezTo>
                    <a:pt x="298" y="454"/>
                    <a:pt x="286" y="462"/>
                    <a:pt x="279" y="472"/>
                  </a:cubicBezTo>
                  <a:cubicBezTo>
                    <a:pt x="271" y="482"/>
                    <a:pt x="247" y="500"/>
                    <a:pt x="244" y="501"/>
                  </a:cubicBezTo>
                  <a:cubicBezTo>
                    <a:pt x="240" y="502"/>
                    <a:pt x="231" y="513"/>
                    <a:pt x="228" y="522"/>
                  </a:cubicBezTo>
                  <a:cubicBezTo>
                    <a:pt x="224" y="531"/>
                    <a:pt x="226" y="545"/>
                    <a:pt x="222" y="549"/>
                  </a:cubicBezTo>
                  <a:cubicBezTo>
                    <a:pt x="219" y="554"/>
                    <a:pt x="215" y="566"/>
                    <a:pt x="214" y="575"/>
                  </a:cubicBezTo>
                  <a:cubicBezTo>
                    <a:pt x="213" y="585"/>
                    <a:pt x="207" y="596"/>
                    <a:pt x="202" y="599"/>
                  </a:cubicBezTo>
                  <a:cubicBezTo>
                    <a:pt x="198" y="603"/>
                    <a:pt x="191" y="610"/>
                    <a:pt x="188" y="611"/>
                  </a:cubicBezTo>
                  <a:cubicBezTo>
                    <a:pt x="184" y="612"/>
                    <a:pt x="164" y="619"/>
                    <a:pt x="157" y="624"/>
                  </a:cubicBezTo>
                  <a:cubicBezTo>
                    <a:pt x="150" y="629"/>
                    <a:pt x="147" y="640"/>
                    <a:pt x="147" y="644"/>
                  </a:cubicBezTo>
                  <a:cubicBezTo>
                    <a:pt x="147" y="647"/>
                    <a:pt x="157" y="655"/>
                    <a:pt x="161" y="655"/>
                  </a:cubicBezTo>
                  <a:cubicBezTo>
                    <a:pt x="164" y="655"/>
                    <a:pt x="175" y="658"/>
                    <a:pt x="175" y="658"/>
                  </a:cubicBezTo>
                  <a:cubicBezTo>
                    <a:pt x="175" y="658"/>
                    <a:pt x="176" y="676"/>
                    <a:pt x="176" y="680"/>
                  </a:cubicBezTo>
                  <a:cubicBezTo>
                    <a:pt x="176" y="683"/>
                    <a:pt x="169" y="700"/>
                    <a:pt x="176" y="700"/>
                  </a:cubicBezTo>
                  <a:cubicBezTo>
                    <a:pt x="183" y="700"/>
                    <a:pt x="193" y="702"/>
                    <a:pt x="193" y="702"/>
                  </a:cubicBezTo>
                  <a:cubicBezTo>
                    <a:pt x="212" y="707"/>
                    <a:pt x="212" y="707"/>
                    <a:pt x="212" y="707"/>
                  </a:cubicBezTo>
                  <a:cubicBezTo>
                    <a:pt x="228" y="717"/>
                    <a:pt x="228" y="717"/>
                    <a:pt x="228" y="717"/>
                  </a:cubicBezTo>
                  <a:cubicBezTo>
                    <a:pt x="237" y="723"/>
                    <a:pt x="237" y="723"/>
                    <a:pt x="237" y="723"/>
                  </a:cubicBezTo>
                  <a:cubicBezTo>
                    <a:pt x="237" y="723"/>
                    <a:pt x="235" y="734"/>
                    <a:pt x="233" y="737"/>
                  </a:cubicBezTo>
                  <a:cubicBezTo>
                    <a:pt x="230" y="741"/>
                    <a:pt x="226" y="749"/>
                    <a:pt x="222" y="748"/>
                  </a:cubicBezTo>
                  <a:cubicBezTo>
                    <a:pt x="219" y="746"/>
                    <a:pt x="220" y="746"/>
                    <a:pt x="217" y="738"/>
                  </a:cubicBezTo>
                  <a:cubicBezTo>
                    <a:pt x="213" y="731"/>
                    <a:pt x="214" y="727"/>
                    <a:pt x="206" y="725"/>
                  </a:cubicBezTo>
                  <a:cubicBezTo>
                    <a:pt x="198" y="723"/>
                    <a:pt x="190" y="731"/>
                    <a:pt x="187" y="729"/>
                  </a:cubicBezTo>
                  <a:cubicBezTo>
                    <a:pt x="183" y="726"/>
                    <a:pt x="178" y="726"/>
                    <a:pt x="172" y="721"/>
                  </a:cubicBezTo>
                  <a:cubicBezTo>
                    <a:pt x="166" y="715"/>
                    <a:pt x="165" y="725"/>
                    <a:pt x="166" y="715"/>
                  </a:cubicBezTo>
                  <a:cubicBezTo>
                    <a:pt x="167" y="705"/>
                    <a:pt x="172" y="700"/>
                    <a:pt x="169" y="696"/>
                  </a:cubicBezTo>
                  <a:cubicBezTo>
                    <a:pt x="167" y="691"/>
                    <a:pt x="160" y="681"/>
                    <a:pt x="155" y="681"/>
                  </a:cubicBezTo>
                  <a:cubicBezTo>
                    <a:pt x="151" y="681"/>
                    <a:pt x="158" y="690"/>
                    <a:pt x="151" y="681"/>
                  </a:cubicBezTo>
                  <a:cubicBezTo>
                    <a:pt x="144" y="672"/>
                    <a:pt x="139" y="669"/>
                    <a:pt x="136" y="670"/>
                  </a:cubicBezTo>
                  <a:cubicBezTo>
                    <a:pt x="133" y="671"/>
                    <a:pt x="128" y="672"/>
                    <a:pt x="128" y="667"/>
                  </a:cubicBezTo>
                  <a:cubicBezTo>
                    <a:pt x="128" y="661"/>
                    <a:pt x="131" y="649"/>
                    <a:pt x="131" y="644"/>
                  </a:cubicBezTo>
                  <a:cubicBezTo>
                    <a:pt x="131" y="638"/>
                    <a:pt x="134" y="629"/>
                    <a:pt x="134" y="624"/>
                  </a:cubicBezTo>
                  <a:cubicBezTo>
                    <a:pt x="134" y="622"/>
                    <a:pt x="135" y="614"/>
                    <a:pt x="136" y="606"/>
                  </a:cubicBezTo>
                  <a:cubicBezTo>
                    <a:pt x="210" y="444"/>
                    <a:pt x="328" y="306"/>
                    <a:pt x="475" y="208"/>
                  </a:cubicBezTo>
                  <a:close/>
                  <a:moveTo>
                    <a:pt x="1892" y="673"/>
                  </a:moveTo>
                  <a:cubicBezTo>
                    <a:pt x="1889" y="669"/>
                    <a:pt x="1888" y="672"/>
                    <a:pt x="1879" y="660"/>
                  </a:cubicBezTo>
                  <a:cubicBezTo>
                    <a:pt x="1868" y="644"/>
                    <a:pt x="1866" y="647"/>
                    <a:pt x="1856" y="638"/>
                  </a:cubicBezTo>
                  <a:cubicBezTo>
                    <a:pt x="1847" y="629"/>
                    <a:pt x="1838" y="599"/>
                    <a:pt x="1831" y="590"/>
                  </a:cubicBezTo>
                  <a:cubicBezTo>
                    <a:pt x="1824" y="581"/>
                    <a:pt x="1803" y="579"/>
                    <a:pt x="1794" y="577"/>
                  </a:cubicBezTo>
                  <a:cubicBezTo>
                    <a:pt x="1785" y="575"/>
                    <a:pt x="1789" y="563"/>
                    <a:pt x="1785" y="575"/>
                  </a:cubicBezTo>
                  <a:cubicBezTo>
                    <a:pt x="1781" y="586"/>
                    <a:pt x="1799" y="604"/>
                    <a:pt x="1799" y="604"/>
                  </a:cubicBezTo>
                  <a:cubicBezTo>
                    <a:pt x="1799" y="641"/>
                    <a:pt x="1799" y="641"/>
                    <a:pt x="1799" y="641"/>
                  </a:cubicBezTo>
                  <a:cubicBezTo>
                    <a:pt x="1799" y="641"/>
                    <a:pt x="1813" y="675"/>
                    <a:pt x="1814" y="684"/>
                  </a:cubicBezTo>
                  <a:cubicBezTo>
                    <a:pt x="1814" y="693"/>
                    <a:pt x="1803" y="718"/>
                    <a:pt x="1803" y="718"/>
                  </a:cubicBezTo>
                  <a:cubicBezTo>
                    <a:pt x="1803" y="718"/>
                    <a:pt x="1798" y="746"/>
                    <a:pt x="1789" y="750"/>
                  </a:cubicBezTo>
                  <a:cubicBezTo>
                    <a:pt x="1780" y="755"/>
                    <a:pt x="1728" y="765"/>
                    <a:pt x="1728" y="765"/>
                  </a:cubicBezTo>
                  <a:cubicBezTo>
                    <a:pt x="1728" y="765"/>
                    <a:pt x="1712" y="747"/>
                    <a:pt x="1702" y="731"/>
                  </a:cubicBezTo>
                  <a:cubicBezTo>
                    <a:pt x="1693" y="715"/>
                    <a:pt x="1663" y="711"/>
                    <a:pt x="1659" y="704"/>
                  </a:cubicBezTo>
                  <a:cubicBezTo>
                    <a:pt x="1654" y="697"/>
                    <a:pt x="1665" y="683"/>
                    <a:pt x="1651" y="665"/>
                  </a:cubicBezTo>
                  <a:cubicBezTo>
                    <a:pt x="1637" y="647"/>
                    <a:pt x="1651" y="652"/>
                    <a:pt x="1633" y="636"/>
                  </a:cubicBezTo>
                  <a:cubicBezTo>
                    <a:pt x="1614" y="620"/>
                    <a:pt x="1614" y="620"/>
                    <a:pt x="1614" y="620"/>
                  </a:cubicBezTo>
                  <a:cubicBezTo>
                    <a:pt x="1614" y="620"/>
                    <a:pt x="1573" y="607"/>
                    <a:pt x="1587" y="629"/>
                  </a:cubicBezTo>
                  <a:cubicBezTo>
                    <a:pt x="1601" y="652"/>
                    <a:pt x="1585" y="677"/>
                    <a:pt x="1597" y="680"/>
                  </a:cubicBezTo>
                  <a:cubicBezTo>
                    <a:pt x="1608" y="682"/>
                    <a:pt x="1615" y="672"/>
                    <a:pt x="1624" y="693"/>
                  </a:cubicBezTo>
                  <a:cubicBezTo>
                    <a:pt x="1634" y="713"/>
                    <a:pt x="1636" y="722"/>
                    <a:pt x="1643" y="729"/>
                  </a:cubicBezTo>
                  <a:cubicBezTo>
                    <a:pt x="1650" y="736"/>
                    <a:pt x="1652" y="765"/>
                    <a:pt x="1662" y="768"/>
                  </a:cubicBezTo>
                  <a:cubicBezTo>
                    <a:pt x="1671" y="770"/>
                    <a:pt x="1696" y="767"/>
                    <a:pt x="1694" y="779"/>
                  </a:cubicBezTo>
                  <a:cubicBezTo>
                    <a:pt x="1692" y="790"/>
                    <a:pt x="1678" y="806"/>
                    <a:pt x="1694" y="811"/>
                  </a:cubicBezTo>
                  <a:cubicBezTo>
                    <a:pt x="1710" y="815"/>
                    <a:pt x="1712" y="822"/>
                    <a:pt x="1722" y="819"/>
                  </a:cubicBezTo>
                  <a:cubicBezTo>
                    <a:pt x="1731" y="817"/>
                    <a:pt x="1726" y="822"/>
                    <a:pt x="1742" y="815"/>
                  </a:cubicBezTo>
                  <a:cubicBezTo>
                    <a:pt x="1758" y="808"/>
                    <a:pt x="1776" y="807"/>
                    <a:pt x="1776" y="807"/>
                  </a:cubicBezTo>
                  <a:cubicBezTo>
                    <a:pt x="1776" y="807"/>
                    <a:pt x="1797" y="823"/>
                    <a:pt x="1797" y="830"/>
                  </a:cubicBezTo>
                  <a:cubicBezTo>
                    <a:pt x="1797" y="837"/>
                    <a:pt x="1791" y="876"/>
                    <a:pt x="1791" y="876"/>
                  </a:cubicBezTo>
                  <a:cubicBezTo>
                    <a:pt x="1771" y="915"/>
                    <a:pt x="1771" y="915"/>
                    <a:pt x="1771" y="915"/>
                  </a:cubicBezTo>
                  <a:cubicBezTo>
                    <a:pt x="1771" y="915"/>
                    <a:pt x="1774" y="983"/>
                    <a:pt x="1762" y="983"/>
                  </a:cubicBezTo>
                  <a:cubicBezTo>
                    <a:pt x="1751" y="983"/>
                    <a:pt x="1737" y="1013"/>
                    <a:pt x="1731" y="1018"/>
                  </a:cubicBezTo>
                  <a:cubicBezTo>
                    <a:pt x="1724" y="1022"/>
                    <a:pt x="1722" y="1068"/>
                    <a:pt x="1722" y="1068"/>
                  </a:cubicBezTo>
                  <a:cubicBezTo>
                    <a:pt x="1702" y="1093"/>
                    <a:pt x="1702" y="1093"/>
                    <a:pt x="1702" y="1093"/>
                  </a:cubicBezTo>
                  <a:cubicBezTo>
                    <a:pt x="1702" y="1093"/>
                    <a:pt x="1700" y="1128"/>
                    <a:pt x="1702" y="1137"/>
                  </a:cubicBezTo>
                  <a:cubicBezTo>
                    <a:pt x="1705" y="1146"/>
                    <a:pt x="1710" y="1182"/>
                    <a:pt x="1705" y="1200"/>
                  </a:cubicBezTo>
                  <a:cubicBezTo>
                    <a:pt x="1701" y="1219"/>
                    <a:pt x="1676" y="1237"/>
                    <a:pt x="1676" y="1237"/>
                  </a:cubicBezTo>
                  <a:cubicBezTo>
                    <a:pt x="1676" y="1237"/>
                    <a:pt x="1711" y="1269"/>
                    <a:pt x="1692" y="1274"/>
                  </a:cubicBezTo>
                  <a:cubicBezTo>
                    <a:pt x="1674" y="1278"/>
                    <a:pt x="1656" y="1306"/>
                    <a:pt x="1652" y="1313"/>
                  </a:cubicBezTo>
                  <a:cubicBezTo>
                    <a:pt x="1647" y="1320"/>
                    <a:pt x="1650" y="1333"/>
                    <a:pt x="1638" y="1336"/>
                  </a:cubicBezTo>
                  <a:cubicBezTo>
                    <a:pt x="1627" y="1338"/>
                    <a:pt x="1607" y="1341"/>
                    <a:pt x="1607" y="1348"/>
                  </a:cubicBezTo>
                  <a:cubicBezTo>
                    <a:pt x="1607" y="1354"/>
                    <a:pt x="1607" y="1382"/>
                    <a:pt x="1607" y="1382"/>
                  </a:cubicBezTo>
                  <a:cubicBezTo>
                    <a:pt x="1571" y="1435"/>
                    <a:pt x="1571" y="1435"/>
                    <a:pt x="1571" y="1435"/>
                  </a:cubicBezTo>
                  <a:cubicBezTo>
                    <a:pt x="1528" y="1472"/>
                    <a:pt x="1528" y="1472"/>
                    <a:pt x="1528" y="1472"/>
                  </a:cubicBezTo>
                  <a:cubicBezTo>
                    <a:pt x="1528" y="1472"/>
                    <a:pt x="1533" y="1497"/>
                    <a:pt x="1519" y="1499"/>
                  </a:cubicBezTo>
                  <a:cubicBezTo>
                    <a:pt x="1506" y="1502"/>
                    <a:pt x="1460" y="1520"/>
                    <a:pt x="1454" y="1527"/>
                  </a:cubicBezTo>
                  <a:cubicBezTo>
                    <a:pt x="1447" y="1534"/>
                    <a:pt x="1413" y="1550"/>
                    <a:pt x="1401" y="1551"/>
                  </a:cubicBezTo>
                  <a:cubicBezTo>
                    <a:pt x="1390" y="1551"/>
                    <a:pt x="1409" y="1582"/>
                    <a:pt x="1390" y="1551"/>
                  </a:cubicBezTo>
                  <a:cubicBezTo>
                    <a:pt x="1371" y="1519"/>
                    <a:pt x="1385" y="1539"/>
                    <a:pt x="1369" y="1503"/>
                  </a:cubicBezTo>
                  <a:cubicBezTo>
                    <a:pt x="1353" y="1467"/>
                    <a:pt x="1353" y="1494"/>
                    <a:pt x="1353" y="1467"/>
                  </a:cubicBezTo>
                  <a:cubicBezTo>
                    <a:pt x="1352" y="1439"/>
                    <a:pt x="1355" y="1465"/>
                    <a:pt x="1352" y="1439"/>
                  </a:cubicBezTo>
                  <a:cubicBezTo>
                    <a:pt x="1350" y="1414"/>
                    <a:pt x="1359" y="1432"/>
                    <a:pt x="1345" y="1403"/>
                  </a:cubicBezTo>
                  <a:cubicBezTo>
                    <a:pt x="1331" y="1374"/>
                    <a:pt x="1333" y="1383"/>
                    <a:pt x="1315" y="1365"/>
                  </a:cubicBezTo>
                  <a:cubicBezTo>
                    <a:pt x="1296" y="1347"/>
                    <a:pt x="1283" y="1365"/>
                    <a:pt x="1294" y="1335"/>
                  </a:cubicBezTo>
                  <a:cubicBezTo>
                    <a:pt x="1305" y="1305"/>
                    <a:pt x="1299" y="1335"/>
                    <a:pt x="1305" y="1305"/>
                  </a:cubicBezTo>
                  <a:cubicBezTo>
                    <a:pt x="1312" y="1276"/>
                    <a:pt x="1302" y="1271"/>
                    <a:pt x="1321" y="1257"/>
                  </a:cubicBezTo>
                  <a:cubicBezTo>
                    <a:pt x="1339" y="1243"/>
                    <a:pt x="1355" y="1241"/>
                    <a:pt x="1352" y="1223"/>
                  </a:cubicBezTo>
                  <a:cubicBezTo>
                    <a:pt x="1350" y="1205"/>
                    <a:pt x="1349" y="1198"/>
                    <a:pt x="1345" y="1186"/>
                  </a:cubicBezTo>
                  <a:cubicBezTo>
                    <a:pt x="1340" y="1175"/>
                    <a:pt x="1322" y="1157"/>
                    <a:pt x="1319" y="1150"/>
                  </a:cubicBezTo>
                  <a:cubicBezTo>
                    <a:pt x="1317" y="1143"/>
                    <a:pt x="1317" y="1148"/>
                    <a:pt x="1303" y="1128"/>
                  </a:cubicBezTo>
                  <a:cubicBezTo>
                    <a:pt x="1289" y="1107"/>
                    <a:pt x="1280" y="1096"/>
                    <a:pt x="1280" y="1096"/>
                  </a:cubicBezTo>
                  <a:cubicBezTo>
                    <a:pt x="1280" y="1096"/>
                    <a:pt x="1275" y="1048"/>
                    <a:pt x="1275" y="1030"/>
                  </a:cubicBezTo>
                  <a:cubicBezTo>
                    <a:pt x="1274" y="1012"/>
                    <a:pt x="1268" y="1041"/>
                    <a:pt x="1274" y="1012"/>
                  </a:cubicBezTo>
                  <a:cubicBezTo>
                    <a:pt x="1281" y="982"/>
                    <a:pt x="1283" y="964"/>
                    <a:pt x="1283" y="964"/>
                  </a:cubicBezTo>
                  <a:cubicBezTo>
                    <a:pt x="1283" y="964"/>
                    <a:pt x="1249" y="941"/>
                    <a:pt x="1235" y="944"/>
                  </a:cubicBezTo>
                  <a:cubicBezTo>
                    <a:pt x="1221" y="946"/>
                    <a:pt x="1224" y="967"/>
                    <a:pt x="1203" y="951"/>
                  </a:cubicBezTo>
                  <a:cubicBezTo>
                    <a:pt x="1182" y="935"/>
                    <a:pt x="1187" y="924"/>
                    <a:pt x="1180" y="919"/>
                  </a:cubicBezTo>
                  <a:cubicBezTo>
                    <a:pt x="1173" y="915"/>
                    <a:pt x="1159" y="913"/>
                    <a:pt x="1148" y="922"/>
                  </a:cubicBezTo>
                  <a:cubicBezTo>
                    <a:pt x="1137" y="931"/>
                    <a:pt x="1112" y="931"/>
                    <a:pt x="1091" y="941"/>
                  </a:cubicBezTo>
                  <a:cubicBezTo>
                    <a:pt x="1071" y="950"/>
                    <a:pt x="1064" y="948"/>
                    <a:pt x="1036" y="948"/>
                  </a:cubicBezTo>
                  <a:cubicBezTo>
                    <a:pt x="1009" y="948"/>
                    <a:pt x="977" y="958"/>
                    <a:pt x="957" y="947"/>
                  </a:cubicBezTo>
                  <a:cubicBezTo>
                    <a:pt x="936" y="936"/>
                    <a:pt x="934" y="952"/>
                    <a:pt x="925" y="929"/>
                  </a:cubicBezTo>
                  <a:cubicBezTo>
                    <a:pt x="915" y="906"/>
                    <a:pt x="924" y="908"/>
                    <a:pt x="904" y="897"/>
                  </a:cubicBezTo>
                  <a:cubicBezTo>
                    <a:pt x="883" y="886"/>
                    <a:pt x="879" y="895"/>
                    <a:pt x="876" y="875"/>
                  </a:cubicBezTo>
                  <a:cubicBezTo>
                    <a:pt x="874" y="854"/>
                    <a:pt x="885" y="859"/>
                    <a:pt x="869" y="841"/>
                  </a:cubicBezTo>
                  <a:cubicBezTo>
                    <a:pt x="853" y="822"/>
                    <a:pt x="878" y="850"/>
                    <a:pt x="853" y="822"/>
                  </a:cubicBezTo>
                  <a:cubicBezTo>
                    <a:pt x="827" y="795"/>
                    <a:pt x="818" y="818"/>
                    <a:pt x="827" y="795"/>
                  </a:cubicBezTo>
                  <a:cubicBezTo>
                    <a:pt x="836" y="773"/>
                    <a:pt x="843" y="786"/>
                    <a:pt x="843" y="759"/>
                  </a:cubicBezTo>
                  <a:cubicBezTo>
                    <a:pt x="843" y="731"/>
                    <a:pt x="884" y="770"/>
                    <a:pt x="858" y="715"/>
                  </a:cubicBezTo>
                  <a:cubicBezTo>
                    <a:pt x="833" y="661"/>
                    <a:pt x="828" y="672"/>
                    <a:pt x="851" y="631"/>
                  </a:cubicBezTo>
                  <a:cubicBezTo>
                    <a:pt x="873" y="590"/>
                    <a:pt x="902" y="576"/>
                    <a:pt x="907" y="566"/>
                  </a:cubicBezTo>
                  <a:cubicBezTo>
                    <a:pt x="911" y="557"/>
                    <a:pt x="920" y="534"/>
                    <a:pt x="929" y="527"/>
                  </a:cubicBezTo>
                  <a:cubicBezTo>
                    <a:pt x="938" y="520"/>
                    <a:pt x="931" y="514"/>
                    <a:pt x="952" y="516"/>
                  </a:cubicBezTo>
                  <a:cubicBezTo>
                    <a:pt x="972" y="518"/>
                    <a:pt x="995" y="508"/>
                    <a:pt x="1009" y="495"/>
                  </a:cubicBezTo>
                  <a:cubicBezTo>
                    <a:pt x="1022" y="481"/>
                    <a:pt x="1040" y="460"/>
                    <a:pt x="1049" y="458"/>
                  </a:cubicBezTo>
                  <a:cubicBezTo>
                    <a:pt x="1058" y="455"/>
                    <a:pt x="1054" y="460"/>
                    <a:pt x="1074" y="455"/>
                  </a:cubicBezTo>
                  <a:cubicBezTo>
                    <a:pt x="1095" y="450"/>
                    <a:pt x="1099" y="448"/>
                    <a:pt x="1113" y="448"/>
                  </a:cubicBezTo>
                  <a:cubicBezTo>
                    <a:pt x="1127" y="448"/>
                    <a:pt x="1099" y="453"/>
                    <a:pt x="1138" y="445"/>
                  </a:cubicBezTo>
                  <a:cubicBezTo>
                    <a:pt x="1177" y="438"/>
                    <a:pt x="1168" y="438"/>
                    <a:pt x="1177" y="438"/>
                  </a:cubicBezTo>
                  <a:cubicBezTo>
                    <a:pt x="1186" y="438"/>
                    <a:pt x="1181" y="440"/>
                    <a:pt x="1197" y="442"/>
                  </a:cubicBezTo>
                  <a:cubicBezTo>
                    <a:pt x="1213" y="444"/>
                    <a:pt x="1211" y="410"/>
                    <a:pt x="1213" y="444"/>
                  </a:cubicBezTo>
                  <a:cubicBezTo>
                    <a:pt x="1216" y="479"/>
                    <a:pt x="1200" y="495"/>
                    <a:pt x="1228" y="497"/>
                  </a:cubicBezTo>
                  <a:cubicBezTo>
                    <a:pt x="1255" y="499"/>
                    <a:pt x="1228" y="499"/>
                    <a:pt x="1255" y="499"/>
                  </a:cubicBezTo>
                  <a:cubicBezTo>
                    <a:pt x="1282" y="498"/>
                    <a:pt x="1275" y="503"/>
                    <a:pt x="1289" y="510"/>
                  </a:cubicBezTo>
                  <a:cubicBezTo>
                    <a:pt x="1303" y="516"/>
                    <a:pt x="1310" y="525"/>
                    <a:pt x="1331" y="525"/>
                  </a:cubicBezTo>
                  <a:cubicBezTo>
                    <a:pt x="1351" y="525"/>
                    <a:pt x="1322" y="555"/>
                    <a:pt x="1351" y="525"/>
                  </a:cubicBezTo>
                  <a:cubicBezTo>
                    <a:pt x="1380" y="495"/>
                    <a:pt x="1328" y="491"/>
                    <a:pt x="1380" y="495"/>
                  </a:cubicBezTo>
                  <a:cubicBezTo>
                    <a:pt x="1433" y="499"/>
                    <a:pt x="1440" y="510"/>
                    <a:pt x="1449" y="506"/>
                  </a:cubicBezTo>
                  <a:cubicBezTo>
                    <a:pt x="1458" y="501"/>
                    <a:pt x="1460" y="510"/>
                    <a:pt x="1483" y="498"/>
                  </a:cubicBezTo>
                  <a:cubicBezTo>
                    <a:pt x="1506" y="487"/>
                    <a:pt x="1508" y="487"/>
                    <a:pt x="1517" y="491"/>
                  </a:cubicBezTo>
                  <a:cubicBezTo>
                    <a:pt x="1526" y="496"/>
                    <a:pt x="1527" y="516"/>
                    <a:pt x="1535" y="495"/>
                  </a:cubicBezTo>
                  <a:cubicBezTo>
                    <a:pt x="1544" y="475"/>
                    <a:pt x="1563" y="481"/>
                    <a:pt x="1535" y="468"/>
                  </a:cubicBezTo>
                  <a:cubicBezTo>
                    <a:pt x="1508" y="455"/>
                    <a:pt x="1499" y="471"/>
                    <a:pt x="1494" y="453"/>
                  </a:cubicBezTo>
                  <a:cubicBezTo>
                    <a:pt x="1489" y="434"/>
                    <a:pt x="1516" y="439"/>
                    <a:pt x="1489" y="434"/>
                  </a:cubicBezTo>
                  <a:cubicBezTo>
                    <a:pt x="1462" y="430"/>
                    <a:pt x="1466" y="430"/>
                    <a:pt x="1446" y="423"/>
                  </a:cubicBezTo>
                  <a:cubicBezTo>
                    <a:pt x="1425" y="417"/>
                    <a:pt x="1405" y="445"/>
                    <a:pt x="1398" y="424"/>
                  </a:cubicBezTo>
                  <a:cubicBezTo>
                    <a:pt x="1391" y="404"/>
                    <a:pt x="1352" y="438"/>
                    <a:pt x="1391" y="404"/>
                  </a:cubicBezTo>
                  <a:cubicBezTo>
                    <a:pt x="1429" y="369"/>
                    <a:pt x="1413" y="355"/>
                    <a:pt x="1438" y="362"/>
                  </a:cubicBezTo>
                  <a:cubicBezTo>
                    <a:pt x="1463" y="369"/>
                    <a:pt x="1457" y="391"/>
                    <a:pt x="1472" y="378"/>
                  </a:cubicBezTo>
                  <a:cubicBezTo>
                    <a:pt x="1488" y="364"/>
                    <a:pt x="1518" y="354"/>
                    <a:pt x="1488" y="334"/>
                  </a:cubicBezTo>
                  <a:cubicBezTo>
                    <a:pt x="1458" y="314"/>
                    <a:pt x="1479" y="323"/>
                    <a:pt x="1449" y="309"/>
                  </a:cubicBezTo>
                  <a:cubicBezTo>
                    <a:pt x="1419" y="296"/>
                    <a:pt x="1393" y="363"/>
                    <a:pt x="1379" y="354"/>
                  </a:cubicBezTo>
                  <a:cubicBezTo>
                    <a:pt x="1365" y="345"/>
                    <a:pt x="1358" y="338"/>
                    <a:pt x="1349" y="343"/>
                  </a:cubicBezTo>
                  <a:cubicBezTo>
                    <a:pt x="1340" y="347"/>
                    <a:pt x="1340" y="372"/>
                    <a:pt x="1338" y="391"/>
                  </a:cubicBezTo>
                  <a:cubicBezTo>
                    <a:pt x="1336" y="409"/>
                    <a:pt x="1354" y="413"/>
                    <a:pt x="1325" y="400"/>
                  </a:cubicBezTo>
                  <a:cubicBezTo>
                    <a:pt x="1295" y="386"/>
                    <a:pt x="1356" y="393"/>
                    <a:pt x="1290" y="368"/>
                  </a:cubicBezTo>
                  <a:cubicBezTo>
                    <a:pt x="1223" y="344"/>
                    <a:pt x="1201" y="351"/>
                    <a:pt x="1192" y="360"/>
                  </a:cubicBezTo>
                  <a:cubicBezTo>
                    <a:pt x="1183" y="369"/>
                    <a:pt x="1169" y="367"/>
                    <a:pt x="1162" y="374"/>
                  </a:cubicBezTo>
                  <a:cubicBezTo>
                    <a:pt x="1156" y="381"/>
                    <a:pt x="1183" y="397"/>
                    <a:pt x="1156" y="381"/>
                  </a:cubicBezTo>
                  <a:cubicBezTo>
                    <a:pt x="1128" y="366"/>
                    <a:pt x="1101" y="391"/>
                    <a:pt x="1101" y="391"/>
                  </a:cubicBezTo>
                  <a:cubicBezTo>
                    <a:pt x="1101" y="391"/>
                    <a:pt x="1092" y="386"/>
                    <a:pt x="1080" y="396"/>
                  </a:cubicBezTo>
                  <a:cubicBezTo>
                    <a:pt x="1069" y="405"/>
                    <a:pt x="1046" y="412"/>
                    <a:pt x="1033" y="408"/>
                  </a:cubicBezTo>
                  <a:cubicBezTo>
                    <a:pt x="1019" y="403"/>
                    <a:pt x="989" y="413"/>
                    <a:pt x="1014" y="380"/>
                  </a:cubicBezTo>
                  <a:cubicBezTo>
                    <a:pt x="1039" y="348"/>
                    <a:pt x="1021" y="367"/>
                    <a:pt x="1059" y="350"/>
                  </a:cubicBezTo>
                  <a:cubicBezTo>
                    <a:pt x="1098" y="334"/>
                    <a:pt x="1155" y="331"/>
                    <a:pt x="1105" y="320"/>
                  </a:cubicBezTo>
                  <a:cubicBezTo>
                    <a:pt x="1054" y="309"/>
                    <a:pt x="1132" y="308"/>
                    <a:pt x="1065" y="277"/>
                  </a:cubicBezTo>
                  <a:cubicBezTo>
                    <a:pt x="999" y="246"/>
                    <a:pt x="997" y="290"/>
                    <a:pt x="999" y="246"/>
                  </a:cubicBezTo>
                  <a:cubicBezTo>
                    <a:pt x="1001" y="203"/>
                    <a:pt x="994" y="201"/>
                    <a:pt x="980" y="203"/>
                  </a:cubicBezTo>
                  <a:cubicBezTo>
                    <a:pt x="967" y="205"/>
                    <a:pt x="926" y="215"/>
                    <a:pt x="910" y="218"/>
                  </a:cubicBezTo>
                  <a:cubicBezTo>
                    <a:pt x="894" y="220"/>
                    <a:pt x="912" y="233"/>
                    <a:pt x="882" y="215"/>
                  </a:cubicBezTo>
                  <a:cubicBezTo>
                    <a:pt x="852" y="198"/>
                    <a:pt x="841" y="225"/>
                    <a:pt x="852" y="198"/>
                  </a:cubicBezTo>
                  <a:cubicBezTo>
                    <a:pt x="863" y="170"/>
                    <a:pt x="866" y="166"/>
                    <a:pt x="884" y="149"/>
                  </a:cubicBezTo>
                  <a:cubicBezTo>
                    <a:pt x="902" y="133"/>
                    <a:pt x="897" y="74"/>
                    <a:pt x="942" y="96"/>
                  </a:cubicBezTo>
                  <a:cubicBezTo>
                    <a:pt x="988" y="119"/>
                    <a:pt x="970" y="112"/>
                    <a:pt x="1007" y="114"/>
                  </a:cubicBezTo>
                  <a:cubicBezTo>
                    <a:pt x="1043" y="116"/>
                    <a:pt x="1059" y="109"/>
                    <a:pt x="1059" y="102"/>
                  </a:cubicBezTo>
                  <a:cubicBezTo>
                    <a:pt x="1059" y="95"/>
                    <a:pt x="1017" y="75"/>
                    <a:pt x="1017" y="75"/>
                  </a:cubicBezTo>
                  <a:cubicBezTo>
                    <a:pt x="1017" y="75"/>
                    <a:pt x="1004" y="80"/>
                    <a:pt x="1008" y="73"/>
                  </a:cubicBezTo>
                  <a:cubicBezTo>
                    <a:pt x="1013" y="66"/>
                    <a:pt x="1022" y="52"/>
                    <a:pt x="1022" y="52"/>
                  </a:cubicBezTo>
                  <a:cubicBezTo>
                    <a:pt x="1019" y="50"/>
                    <a:pt x="1019" y="50"/>
                    <a:pt x="1019" y="50"/>
                  </a:cubicBezTo>
                  <a:cubicBezTo>
                    <a:pt x="1420" y="57"/>
                    <a:pt x="1761" y="314"/>
                    <a:pt x="1892" y="673"/>
                  </a:cubicBezTo>
                  <a:close/>
                  <a:moveTo>
                    <a:pt x="111" y="704"/>
                  </a:moveTo>
                  <a:cubicBezTo>
                    <a:pt x="111" y="712"/>
                    <a:pt x="114" y="719"/>
                    <a:pt x="113" y="727"/>
                  </a:cubicBezTo>
                  <a:cubicBezTo>
                    <a:pt x="111" y="734"/>
                    <a:pt x="111" y="733"/>
                    <a:pt x="111" y="757"/>
                  </a:cubicBezTo>
                  <a:cubicBezTo>
                    <a:pt x="112" y="781"/>
                    <a:pt x="118" y="788"/>
                    <a:pt x="115" y="795"/>
                  </a:cubicBezTo>
                  <a:cubicBezTo>
                    <a:pt x="112" y="803"/>
                    <a:pt x="108" y="813"/>
                    <a:pt x="106" y="823"/>
                  </a:cubicBezTo>
                  <a:cubicBezTo>
                    <a:pt x="105" y="832"/>
                    <a:pt x="113" y="854"/>
                    <a:pt x="116" y="859"/>
                  </a:cubicBezTo>
                  <a:cubicBezTo>
                    <a:pt x="119" y="864"/>
                    <a:pt x="119" y="865"/>
                    <a:pt x="123" y="870"/>
                  </a:cubicBezTo>
                  <a:cubicBezTo>
                    <a:pt x="128" y="874"/>
                    <a:pt x="116" y="892"/>
                    <a:pt x="128" y="874"/>
                  </a:cubicBezTo>
                  <a:cubicBezTo>
                    <a:pt x="140" y="856"/>
                    <a:pt x="144" y="848"/>
                    <a:pt x="144" y="848"/>
                  </a:cubicBezTo>
                  <a:cubicBezTo>
                    <a:pt x="152" y="839"/>
                    <a:pt x="152" y="839"/>
                    <a:pt x="152" y="839"/>
                  </a:cubicBezTo>
                  <a:cubicBezTo>
                    <a:pt x="152" y="839"/>
                    <a:pt x="152" y="827"/>
                    <a:pt x="167" y="829"/>
                  </a:cubicBezTo>
                  <a:cubicBezTo>
                    <a:pt x="182" y="832"/>
                    <a:pt x="184" y="829"/>
                    <a:pt x="188" y="835"/>
                  </a:cubicBezTo>
                  <a:cubicBezTo>
                    <a:pt x="193" y="841"/>
                    <a:pt x="183" y="857"/>
                    <a:pt x="190" y="858"/>
                  </a:cubicBezTo>
                  <a:cubicBezTo>
                    <a:pt x="198" y="860"/>
                    <a:pt x="220" y="849"/>
                    <a:pt x="227" y="850"/>
                  </a:cubicBezTo>
                  <a:cubicBezTo>
                    <a:pt x="233" y="852"/>
                    <a:pt x="240" y="853"/>
                    <a:pt x="243" y="864"/>
                  </a:cubicBezTo>
                  <a:cubicBezTo>
                    <a:pt x="247" y="874"/>
                    <a:pt x="251" y="889"/>
                    <a:pt x="257" y="892"/>
                  </a:cubicBezTo>
                  <a:cubicBezTo>
                    <a:pt x="264" y="895"/>
                    <a:pt x="262" y="909"/>
                    <a:pt x="265" y="918"/>
                  </a:cubicBezTo>
                  <a:cubicBezTo>
                    <a:pt x="268" y="927"/>
                    <a:pt x="290" y="933"/>
                    <a:pt x="294" y="933"/>
                  </a:cubicBezTo>
                  <a:cubicBezTo>
                    <a:pt x="299" y="933"/>
                    <a:pt x="320" y="936"/>
                    <a:pt x="326" y="939"/>
                  </a:cubicBezTo>
                  <a:cubicBezTo>
                    <a:pt x="333" y="942"/>
                    <a:pt x="327" y="952"/>
                    <a:pt x="339" y="955"/>
                  </a:cubicBezTo>
                  <a:cubicBezTo>
                    <a:pt x="351" y="958"/>
                    <a:pt x="354" y="982"/>
                    <a:pt x="354" y="982"/>
                  </a:cubicBezTo>
                  <a:cubicBezTo>
                    <a:pt x="354" y="982"/>
                    <a:pt x="359" y="1004"/>
                    <a:pt x="356" y="1010"/>
                  </a:cubicBezTo>
                  <a:cubicBezTo>
                    <a:pt x="353" y="1016"/>
                    <a:pt x="355" y="1027"/>
                    <a:pt x="362" y="1028"/>
                  </a:cubicBezTo>
                  <a:cubicBezTo>
                    <a:pt x="370" y="1029"/>
                    <a:pt x="390" y="1032"/>
                    <a:pt x="390" y="1032"/>
                  </a:cubicBezTo>
                  <a:cubicBezTo>
                    <a:pt x="390" y="1032"/>
                    <a:pt x="379" y="1047"/>
                    <a:pt x="396" y="1053"/>
                  </a:cubicBezTo>
                  <a:cubicBezTo>
                    <a:pt x="413" y="1059"/>
                    <a:pt x="430" y="1065"/>
                    <a:pt x="434" y="1068"/>
                  </a:cubicBezTo>
                  <a:cubicBezTo>
                    <a:pt x="439" y="1071"/>
                    <a:pt x="424" y="1085"/>
                    <a:pt x="444" y="1083"/>
                  </a:cubicBezTo>
                  <a:cubicBezTo>
                    <a:pt x="463" y="1082"/>
                    <a:pt x="482" y="1078"/>
                    <a:pt x="491" y="1086"/>
                  </a:cubicBezTo>
                  <a:cubicBezTo>
                    <a:pt x="500" y="1093"/>
                    <a:pt x="492" y="1104"/>
                    <a:pt x="517" y="1117"/>
                  </a:cubicBezTo>
                  <a:cubicBezTo>
                    <a:pt x="541" y="1131"/>
                    <a:pt x="549" y="1135"/>
                    <a:pt x="555" y="1138"/>
                  </a:cubicBezTo>
                  <a:cubicBezTo>
                    <a:pt x="561" y="1141"/>
                    <a:pt x="573" y="1140"/>
                    <a:pt x="571" y="1158"/>
                  </a:cubicBezTo>
                  <a:cubicBezTo>
                    <a:pt x="568" y="1176"/>
                    <a:pt x="565" y="1188"/>
                    <a:pt x="556" y="1196"/>
                  </a:cubicBezTo>
                  <a:cubicBezTo>
                    <a:pt x="547" y="1204"/>
                    <a:pt x="535" y="1228"/>
                    <a:pt x="529" y="1236"/>
                  </a:cubicBezTo>
                  <a:cubicBezTo>
                    <a:pt x="523" y="1244"/>
                    <a:pt x="517" y="1257"/>
                    <a:pt x="523" y="1269"/>
                  </a:cubicBezTo>
                  <a:cubicBezTo>
                    <a:pt x="529" y="1281"/>
                    <a:pt x="537" y="1295"/>
                    <a:pt x="537" y="1303"/>
                  </a:cubicBezTo>
                  <a:cubicBezTo>
                    <a:pt x="537" y="1310"/>
                    <a:pt x="541" y="1333"/>
                    <a:pt x="536" y="1342"/>
                  </a:cubicBezTo>
                  <a:cubicBezTo>
                    <a:pt x="532" y="1351"/>
                    <a:pt x="523" y="1368"/>
                    <a:pt x="523" y="1368"/>
                  </a:cubicBezTo>
                  <a:cubicBezTo>
                    <a:pt x="523" y="1368"/>
                    <a:pt x="540" y="1382"/>
                    <a:pt x="528" y="1394"/>
                  </a:cubicBezTo>
                  <a:cubicBezTo>
                    <a:pt x="516" y="1406"/>
                    <a:pt x="498" y="1420"/>
                    <a:pt x="489" y="1423"/>
                  </a:cubicBezTo>
                  <a:cubicBezTo>
                    <a:pt x="479" y="1427"/>
                    <a:pt x="461" y="1443"/>
                    <a:pt x="461" y="1443"/>
                  </a:cubicBezTo>
                  <a:cubicBezTo>
                    <a:pt x="461" y="1443"/>
                    <a:pt x="463" y="1481"/>
                    <a:pt x="462" y="1489"/>
                  </a:cubicBezTo>
                  <a:cubicBezTo>
                    <a:pt x="461" y="1497"/>
                    <a:pt x="426" y="1558"/>
                    <a:pt x="439" y="1571"/>
                  </a:cubicBezTo>
                  <a:cubicBezTo>
                    <a:pt x="451" y="1585"/>
                    <a:pt x="453" y="1600"/>
                    <a:pt x="450" y="1609"/>
                  </a:cubicBezTo>
                  <a:cubicBezTo>
                    <a:pt x="447" y="1618"/>
                    <a:pt x="442" y="1617"/>
                    <a:pt x="439" y="1625"/>
                  </a:cubicBezTo>
                  <a:cubicBezTo>
                    <a:pt x="436" y="1632"/>
                    <a:pt x="413" y="1626"/>
                    <a:pt x="427" y="1648"/>
                  </a:cubicBezTo>
                  <a:cubicBezTo>
                    <a:pt x="441" y="1669"/>
                    <a:pt x="449" y="1673"/>
                    <a:pt x="455" y="1685"/>
                  </a:cubicBezTo>
                  <a:cubicBezTo>
                    <a:pt x="461" y="1697"/>
                    <a:pt x="460" y="1702"/>
                    <a:pt x="469" y="1714"/>
                  </a:cubicBezTo>
                  <a:cubicBezTo>
                    <a:pt x="478" y="1726"/>
                    <a:pt x="483" y="1738"/>
                    <a:pt x="494" y="1747"/>
                  </a:cubicBezTo>
                  <a:cubicBezTo>
                    <a:pt x="505" y="1756"/>
                    <a:pt x="517" y="1762"/>
                    <a:pt x="517" y="1773"/>
                  </a:cubicBezTo>
                  <a:cubicBezTo>
                    <a:pt x="517" y="1783"/>
                    <a:pt x="540" y="1807"/>
                    <a:pt x="512" y="1789"/>
                  </a:cubicBezTo>
                  <a:cubicBezTo>
                    <a:pt x="485" y="1772"/>
                    <a:pt x="509" y="1788"/>
                    <a:pt x="474" y="1760"/>
                  </a:cubicBezTo>
                  <a:cubicBezTo>
                    <a:pt x="439" y="1731"/>
                    <a:pt x="430" y="1743"/>
                    <a:pt x="414" y="1725"/>
                  </a:cubicBezTo>
                  <a:cubicBezTo>
                    <a:pt x="399" y="1707"/>
                    <a:pt x="423" y="1771"/>
                    <a:pt x="393" y="1695"/>
                  </a:cubicBezTo>
                  <a:cubicBezTo>
                    <a:pt x="363" y="1619"/>
                    <a:pt x="356" y="1629"/>
                    <a:pt x="348" y="1612"/>
                  </a:cubicBezTo>
                  <a:cubicBezTo>
                    <a:pt x="340" y="1595"/>
                    <a:pt x="346" y="1613"/>
                    <a:pt x="325" y="1576"/>
                  </a:cubicBezTo>
                  <a:cubicBezTo>
                    <a:pt x="303" y="1538"/>
                    <a:pt x="321" y="1562"/>
                    <a:pt x="303" y="1538"/>
                  </a:cubicBezTo>
                  <a:cubicBezTo>
                    <a:pt x="284" y="1514"/>
                    <a:pt x="283" y="1547"/>
                    <a:pt x="274" y="1503"/>
                  </a:cubicBezTo>
                  <a:cubicBezTo>
                    <a:pt x="264" y="1459"/>
                    <a:pt x="263" y="1488"/>
                    <a:pt x="250" y="1438"/>
                  </a:cubicBezTo>
                  <a:cubicBezTo>
                    <a:pt x="237" y="1388"/>
                    <a:pt x="259" y="1386"/>
                    <a:pt x="231" y="1362"/>
                  </a:cubicBezTo>
                  <a:cubicBezTo>
                    <a:pt x="203" y="1338"/>
                    <a:pt x="205" y="1351"/>
                    <a:pt x="196" y="1334"/>
                  </a:cubicBezTo>
                  <a:cubicBezTo>
                    <a:pt x="186" y="1317"/>
                    <a:pt x="199" y="1332"/>
                    <a:pt x="174" y="1290"/>
                  </a:cubicBezTo>
                  <a:cubicBezTo>
                    <a:pt x="149" y="1248"/>
                    <a:pt x="115" y="1231"/>
                    <a:pt x="116" y="1158"/>
                  </a:cubicBezTo>
                  <a:cubicBezTo>
                    <a:pt x="117" y="1086"/>
                    <a:pt x="117" y="1073"/>
                    <a:pt x="117" y="1073"/>
                  </a:cubicBezTo>
                  <a:cubicBezTo>
                    <a:pt x="117" y="1073"/>
                    <a:pt x="80" y="1045"/>
                    <a:pt x="92" y="1002"/>
                  </a:cubicBezTo>
                  <a:cubicBezTo>
                    <a:pt x="103" y="959"/>
                    <a:pt x="108" y="973"/>
                    <a:pt x="103" y="959"/>
                  </a:cubicBezTo>
                  <a:cubicBezTo>
                    <a:pt x="98" y="946"/>
                    <a:pt x="94" y="949"/>
                    <a:pt x="82" y="932"/>
                  </a:cubicBezTo>
                  <a:cubicBezTo>
                    <a:pt x="69" y="916"/>
                    <a:pt x="68" y="917"/>
                    <a:pt x="65" y="907"/>
                  </a:cubicBezTo>
                  <a:cubicBezTo>
                    <a:pt x="63" y="901"/>
                    <a:pt x="60" y="890"/>
                    <a:pt x="59" y="883"/>
                  </a:cubicBezTo>
                  <a:cubicBezTo>
                    <a:pt x="66" y="819"/>
                    <a:pt x="81" y="757"/>
                    <a:pt x="100" y="698"/>
                  </a:cubicBezTo>
                  <a:cubicBezTo>
                    <a:pt x="104" y="698"/>
                    <a:pt x="111" y="698"/>
                    <a:pt x="111" y="704"/>
                  </a:cubicBezTo>
                  <a:close/>
                  <a:moveTo>
                    <a:pt x="1011" y="1947"/>
                  </a:moveTo>
                  <a:cubicBezTo>
                    <a:pt x="898" y="1949"/>
                    <a:pt x="789" y="1930"/>
                    <a:pt x="687" y="1895"/>
                  </a:cubicBezTo>
                  <a:cubicBezTo>
                    <a:pt x="684" y="1891"/>
                    <a:pt x="681" y="1888"/>
                    <a:pt x="680" y="1885"/>
                  </a:cubicBezTo>
                  <a:cubicBezTo>
                    <a:pt x="680" y="1885"/>
                    <a:pt x="675" y="1844"/>
                    <a:pt x="684" y="1844"/>
                  </a:cubicBezTo>
                  <a:cubicBezTo>
                    <a:pt x="693" y="1844"/>
                    <a:pt x="707" y="1850"/>
                    <a:pt x="720" y="1839"/>
                  </a:cubicBezTo>
                  <a:cubicBezTo>
                    <a:pt x="734" y="1827"/>
                    <a:pt x="750" y="1813"/>
                    <a:pt x="750" y="1813"/>
                  </a:cubicBezTo>
                  <a:cubicBezTo>
                    <a:pt x="752" y="1832"/>
                    <a:pt x="752" y="1832"/>
                    <a:pt x="752" y="1832"/>
                  </a:cubicBezTo>
                  <a:cubicBezTo>
                    <a:pt x="752" y="1832"/>
                    <a:pt x="739" y="1834"/>
                    <a:pt x="782" y="1827"/>
                  </a:cubicBezTo>
                  <a:cubicBezTo>
                    <a:pt x="825" y="1819"/>
                    <a:pt x="825" y="1824"/>
                    <a:pt x="841" y="1817"/>
                  </a:cubicBezTo>
                  <a:cubicBezTo>
                    <a:pt x="857" y="1810"/>
                    <a:pt x="875" y="1776"/>
                    <a:pt x="884" y="1796"/>
                  </a:cubicBezTo>
                  <a:cubicBezTo>
                    <a:pt x="893" y="1816"/>
                    <a:pt x="873" y="1807"/>
                    <a:pt x="893" y="1816"/>
                  </a:cubicBezTo>
                  <a:cubicBezTo>
                    <a:pt x="914" y="1825"/>
                    <a:pt x="953" y="1811"/>
                    <a:pt x="953" y="1811"/>
                  </a:cubicBezTo>
                  <a:cubicBezTo>
                    <a:pt x="953" y="1811"/>
                    <a:pt x="1019" y="1815"/>
                    <a:pt x="1026" y="1808"/>
                  </a:cubicBezTo>
                  <a:cubicBezTo>
                    <a:pt x="1033" y="1801"/>
                    <a:pt x="1032" y="1790"/>
                    <a:pt x="1044" y="1792"/>
                  </a:cubicBezTo>
                  <a:cubicBezTo>
                    <a:pt x="1055" y="1794"/>
                    <a:pt x="1062" y="1812"/>
                    <a:pt x="1062" y="1812"/>
                  </a:cubicBezTo>
                  <a:cubicBezTo>
                    <a:pt x="1026" y="1833"/>
                    <a:pt x="1026" y="1833"/>
                    <a:pt x="1026" y="1833"/>
                  </a:cubicBezTo>
                  <a:cubicBezTo>
                    <a:pt x="992" y="1859"/>
                    <a:pt x="992" y="1859"/>
                    <a:pt x="992" y="1859"/>
                  </a:cubicBezTo>
                  <a:cubicBezTo>
                    <a:pt x="992" y="1859"/>
                    <a:pt x="976" y="1863"/>
                    <a:pt x="990" y="1870"/>
                  </a:cubicBezTo>
                  <a:cubicBezTo>
                    <a:pt x="1004" y="1877"/>
                    <a:pt x="1011" y="1874"/>
                    <a:pt x="1027" y="1876"/>
                  </a:cubicBezTo>
                  <a:cubicBezTo>
                    <a:pt x="1043" y="1878"/>
                    <a:pt x="1082" y="1908"/>
                    <a:pt x="1091" y="1889"/>
                  </a:cubicBezTo>
                  <a:cubicBezTo>
                    <a:pt x="1099" y="1871"/>
                    <a:pt x="1102" y="1869"/>
                    <a:pt x="1108" y="1857"/>
                  </a:cubicBezTo>
                  <a:cubicBezTo>
                    <a:pt x="1115" y="1846"/>
                    <a:pt x="1113" y="1832"/>
                    <a:pt x="1129" y="1832"/>
                  </a:cubicBezTo>
                  <a:cubicBezTo>
                    <a:pt x="1145" y="1832"/>
                    <a:pt x="1161" y="1836"/>
                    <a:pt x="1161" y="1836"/>
                  </a:cubicBezTo>
                  <a:cubicBezTo>
                    <a:pt x="1147" y="1866"/>
                    <a:pt x="1147" y="1866"/>
                    <a:pt x="1147" y="1866"/>
                  </a:cubicBezTo>
                  <a:cubicBezTo>
                    <a:pt x="1147" y="1866"/>
                    <a:pt x="1175" y="1863"/>
                    <a:pt x="1186" y="1863"/>
                  </a:cubicBezTo>
                  <a:cubicBezTo>
                    <a:pt x="1197" y="1863"/>
                    <a:pt x="1200" y="1881"/>
                    <a:pt x="1216" y="1865"/>
                  </a:cubicBezTo>
                  <a:cubicBezTo>
                    <a:pt x="1232" y="1849"/>
                    <a:pt x="1234" y="1849"/>
                    <a:pt x="1250" y="1847"/>
                  </a:cubicBezTo>
                  <a:cubicBezTo>
                    <a:pt x="1266" y="1844"/>
                    <a:pt x="1288" y="1837"/>
                    <a:pt x="1295" y="1839"/>
                  </a:cubicBezTo>
                  <a:cubicBezTo>
                    <a:pt x="1302" y="1841"/>
                    <a:pt x="1316" y="1844"/>
                    <a:pt x="1323" y="1843"/>
                  </a:cubicBezTo>
                  <a:cubicBezTo>
                    <a:pt x="1329" y="1843"/>
                    <a:pt x="1364" y="1868"/>
                    <a:pt x="1371" y="1863"/>
                  </a:cubicBezTo>
                  <a:cubicBezTo>
                    <a:pt x="1374" y="1861"/>
                    <a:pt x="1387" y="1860"/>
                    <a:pt x="1399" y="1860"/>
                  </a:cubicBezTo>
                  <a:cubicBezTo>
                    <a:pt x="1281" y="1915"/>
                    <a:pt x="1150" y="1946"/>
                    <a:pt x="1011" y="19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 dirty="0"/>
            </a:p>
          </p:txBody>
        </p:sp>
      </p:grpSp>
      <p:sp>
        <p:nvSpPr>
          <p:cNvPr id="11" name="标题 1"/>
          <p:cNvSpPr>
            <a:spLocks noGrp="1"/>
          </p:cNvSpPr>
          <p:nvPr>
            <p:ph type="ctrTitle" hasCustomPrompt="1"/>
          </p:nvPr>
        </p:nvSpPr>
        <p:spPr>
          <a:xfrm>
            <a:off x="695326" y="3575955"/>
            <a:ext cx="10801351" cy="921962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2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95326" y="4957532"/>
            <a:ext cx="1080135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200" smtClean="0">
                <a:solidFill>
                  <a:schemeClr val="bg1"/>
                </a:solidFill>
              </a:defRPr>
            </a:lvl1pPr>
            <a:lvl2pPr>
              <a:defRPr lang="zh-CN" altLang="en-US" sz="1500" smtClean="0"/>
            </a:lvl2pPr>
            <a:lvl3pPr>
              <a:defRPr lang="zh-CN" altLang="en-US" sz="1350" smtClean="0"/>
            </a:lvl3pPr>
            <a:lvl4pPr>
              <a:defRPr lang="zh-CN" altLang="en-US" sz="1200" smtClean="0"/>
            </a:lvl4pPr>
            <a:lvl5pPr>
              <a:defRPr lang="zh-CN" altLang="en-US" sz="12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95326" y="5273166"/>
            <a:ext cx="10801351" cy="310871"/>
          </a:xfrm>
        </p:spPr>
        <p:txBody>
          <a:bodyPr vert="horz" lIns="91440" tIns="45720" rIns="91440" bIns="45720" rtlCol="0">
            <a:normAutofit/>
          </a:bodyPr>
          <a:lstStyle>
            <a:lvl1pPr marL="171442" marR="0" indent="-171442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smtClean="0">
                <a:solidFill>
                  <a:schemeClr val="bg1"/>
                </a:solidFill>
              </a:defRPr>
            </a:lvl1pPr>
            <a:lvl2pPr>
              <a:defRPr lang="zh-CN" altLang="en-US" sz="1500" smtClean="0"/>
            </a:lvl2pPr>
            <a:lvl3pPr>
              <a:defRPr lang="zh-CN" altLang="en-US" sz="1350" smtClean="0"/>
            </a:lvl3pPr>
            <a:lvl4pPr>
              <a:defRPr lang="zh-CN" altLang="en-US" sz="1200" smtClean="0"/>
            </a:lvl4pPr>
            <a:lvl5pPr>
              <a:defRPr lang="zh-CN" altLang="en-US" sz="1200"/>
            </a:lvl5pPr>
          </a:lstStyle>
          <a:p>
            <a:pPr marL="171442" marR="0" lvl="0" indent="-171442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Data</a:t>
            </a:r>
          </a:p>
          <a:p>
            <a:pPr marL="171442" marR="0" lvl="0" indent="-171442" fontAlgn="auto">
              <a:spcAft>
                <a:spcPts val="0"/>
              </a:spcAft>
              <a:buClrTx/>
              <a:buSzTx/>
              <a:tabLst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4392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chemeClr val="tx1">
                  <a:lumMod val="75000"/>
                  <a:lumOff val="25000"/>
                </a:schemeClr>
              </a:gs>
              <a:gs pos="83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75749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887F-8D29-43BA-9D90-F2FE2592D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A0659-85B0-4C19-B28B-C9FC8F77C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D1C9C-4ED1-445C-9F6F-7549607B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FC33E-0A52-40A4-820B-5B2601E0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0C48-8FF5-4499-867B-317A4B63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125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DCC9-8104-41F7-8711-C1EA2ED5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F8F0-BCBE-4FA6-B093-F094DBC5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9F269-B2CA-4C80-A694-77C85AC4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1A935-73B7-4B32-A2A4-EB55C4E2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37E6-B072-4CEB-B8FA-DD442C92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522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FA5B-2998-46D6-A8B4-5F0C9AB3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2168A-3668-4882-B1F1-77469D06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3A5A7-6D09-4632-B2E3-F5D7E78E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558AF-5C42-49E7-8536-86615B3EE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1A576-3C36-4759-AB66-286E53DD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903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2CB6-A9E0-400E-9997-A524E6AE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0B8A-0C2E-4C4E-9AEE-4B7465E45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41122-1D5E-4EB8-8B6D-986EDD95A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A5535-0152-4A42-A79D-B8E5A78B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950EF-A5FE-4E53-ABEA-FA222350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4EB5E-4C62-40CB-831E-9FE293A1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040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9072-8261-49F7-942C-0E4EF4AE9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993F9-E6BF-43A8-A121-A8F06AB4A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44DC7-DC54-4288-9116-73FFED694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D2AE2-8F98-4049-BA3A-F98A9C66A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C3947-0606-4D04-AF03-664260C76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3D2AF-103A-4050-B6A7-344B3598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F350C-F951-4210-921A-522314F27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FA1546-C7AF-4222-AF95-8AA291A5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90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DCC9-8104-41F7-8711-C1EA2ED5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F8F0-BCBE-4FA6-B093-F094DBC5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9F269-B2CA-4C80-A694-77C85AC4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1A935-73B7-4B32-A2A4-EB55C4E2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37E6-B072-4CEB-B8FA-DD442C92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11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3ED1-B476-4832-AF73-A30223C4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D5295-97B3-457D-954C-4498D96B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ED1E3-6554-41B6-A798-C14B0F54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541F7-7B4A-46A3-9A53-566DBE48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2155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490FD-9DCB-4E7C-AC69-89CDB8A6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FC3D5-2E3F-458E-AFDB-0AB19813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53DAA-A3CB-4BC8-AE95-2EB88F11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2225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74DD-C5BA-4F64-A726-32792EA0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17E9-5579-450F-98FA-90C32E7F4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94310-6D35-4EA7-9C32-1DE03FD89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11E33-9319-4746-BC50-E0BFFFF8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5A196-0549-4106-9AE3-051A582E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15BF1-9599-48DD-B561-9051833C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7861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CC4C-D335-4388-A53B-AD7F32F4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799CC-C54A-4B31-986F-BE206A9132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BA131-BAB3-4F73-B3BF-D0A910A2A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8150D-B67A-40CA-9BFD-F0FEC2BF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C2D8E-3266-44E6-B1A4-BE957AF4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E7050-B0FD-4E63-A2D9-C1B888C6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700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6D9F-B066-4C6F-9CA5-70218C8D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94E02-6587-43E3-B4F1-2F0D56C82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2F94-BFD2-4175-9C91-D7363D97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F418A-581F-4625-93B9-7285C5CB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76ED-4FCF-4AE1-BD6A-47292A3E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9045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84025A-9B43-4E96-B727-146756CBDB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D5A7D-5300-44BD-A2D7-0B1B7223A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93E49-766C-4EE2-BA72-CD2AEE51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8D9C6-1FA7-4DE0-92E3-3A7443C1B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2E22-3393-471F-993E-D5C4D3BB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245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FA5B-2998-46D6-A8B4-5F0C9AB3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2168A-3668-4882-B1F1-77469D06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3A5A7-6D09-4632-B2E3-F5D7E78E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558AF-5C42-49E7-8536-86615B3EE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1A576-3C36-4759-AB66-286E53DD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774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2CB6-A9E0-400E-9997-A524E6AE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0B8A-0C2E-4C4E-9AEE-4B7465E45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41122-1D5E-4EB8-8B6D-986EDD95A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A5535-0152-4A42-A79D-B8E5A78B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950EF-A5FE-4E53-ABEA-FA222350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4EB5E-4C62-40CB-831E-9FE293A1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415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9072-8261-49F7-942C-0E4EF4AE9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993F9-E6BF-43A8-A121-A8F06AB4A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44DC7-DC54-4288-9116-73FFED694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D2AE2-8F98-4049-BA3A-F98A9C66A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C3947-0606-4D04-AF03-664260C76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3D2AF-103A-4050-B6A7-344B3598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F350C-F951-4210-921A-522314F27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FA1546-C7AF-4222-AF95-8AA291A5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73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3ED1-B476-4832-AF73-A30223C4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D5295-97B3-457D-954C-4498D96B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ED1E3-6554-41B6-A798-C14B0F54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541F7-7B4A-46A3-9A53-566DBE48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36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490FD-9DCB-4E7C-AC69-89CDB8A6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FC3D5-2E3F-458E-AFDB-0AB19813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53DAA-A3CB-4BC8-AE95-2EB88F11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20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74DD-C5BA-4F64-A726-32792EA0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17E9-5579-450F-98FA-90C32E7F4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94310-6D35-4EA7-9C32-1DE03FD89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11E33-9319-4746-BC50-E0BFFFF8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5A196-0549-4106-9AE3-051A582E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15BF1-9599-48DD-B561-9051833C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0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CC4C-D335-4388-A53B-AD7F32F4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799CC-C54A-4B31-986F-BE206A9132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BA131-BAB3-4F73-B3BF-D0A910A2A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8150D-B67A-40CA-9BFD-F0FEC2BF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C2D8E-3266-44E6-B1A4-BE957AF4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E7050-B0FD-4E63-A2D9-C1B888C6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852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2C2EA-B494-40EF-881B-FB5B4645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C729B-A25A-4A52-A0A6-65C703327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7D3E5-38D4-458F-8EA0-8B5E2C704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4ECEF-CB6A-4456-B543-607D8A1FA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CAAC9-C229-4344-897B-B32B7EA1B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36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7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2C2EA-B494-40EF-881B-FB5B4645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C729B-A25A-4A52-A0A6-65C703327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7D3E5-38D4-458F-8EA0-8B5E2C704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16FFB-50D0-4A39-BDE6-18C35D05766F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4ECEF-CB6A-4456-B543-607D8A1FA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CAAC9-C229-4344-897B-B32B7EA1B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92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29.jpg"/><Relationship Id="rId4" Type="http://schemas.openxmlformats.org/officeDocument/2006/relationships/image" Target="../media/image28.jpeg"/><Relationship Id="rId9" Type="http://schemas.openxmlformats.org/officeDocument/2006/relationships/image" Target="../media/image1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1.svg"/><Relationship Id="rId3" Type="http://schemas.openxmlformats.org/officeDocument/2006/relationships/image" Target="../media/image27.png"/><Relationship Id="rId7" Type="http://schemas.openxmlformats.org/officeDocument/2006/relationships/image" Target="../media/image15.sv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11" Type="http://schemas.openxmlformats.org/officeDocument/2006/relationships/image" Target="../media/image19.svg"/><Relationship Id="rId5" Type="http://schemas.openxmlformats.org/officeDocument/2006/relationships/image" Target="../media/image29.jpg"/><Relationship Id="rId10" Type="http://schemas.openxmlformats.org/officeDocument/2006/relationships/image" Target="../media/image35.png"/><Relationship Id="rId4" Type="http://schemas.openxmlformats.org/officeDocument/2006/relationships/image" Target="../media/image28.jpeg"/><Relationship Id="rId9" Type="http://schemas.openxmlformats.org/officeDocument/2006/relationships/image" Target="../media/image17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3.svg"/><Relationship Id="rId3" Type="http://schemas.openxmlformats.org/officeDocument/2006/relationships/image" Target="../media/image27.png"/><Relationship Id="rId7" Type="http://schemas.openxmlformats.org/officeDocument/2006/relationships/image" Target="../media/image15.svg"/><Relationship Id="rId12" Type="http://schemas.openxmlformats.org/officeDocument/2006/relationships/image" Target="../media/image38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11" Type="http://schemas.openxmlformats.org/officeDocument/2006/relationships/image" Target="../media/image21.svg"/><Relationship Id="rId5" Type="http://schemas.openxmlformats.org/officeDocument/2006/relationships/image" Target="../media/image29.jpg"/><Relationship Id="rId15" Type="http://schemas.openxmlformats.org/officeDocument/2006/relationships/image" Target="../media/image25.svg"/><Relationship Id="rId10" Type="http://schemas.openxmlformats.org/officeDocument/2006/relationships/image" Target="../media/image36.png"/><Relationship Id="rId4" Type="http://schemas.openxmlformats.org/officeDocument/2006/relationships/image" Target="../media/image28.jpeg"/><Relationship Id="rId9" Type="http://schemas.openxmlformats.org/officeDocument/2006/relationships/image" Target="../media/image19.svg"/><Relationship Id="rId1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21.svg"/><Relationship Id="rId18" Type="http://schemas.openxmlformats.org/officeDocument/2006/relationships/image" Target="../media/image43.png"/><Relationship Id="rId3" Type="http://schemas.openxmlformats.org/officeDocument/2006/relationships/image" Target="../media/image27.png"/><Relationship Id="rId21" Type="http://schemas.openxmlformats.org/officeDocument/2006/relationships/image" Target="../media/image25.svg"/><Relationship Id="rId7" Type="http://schemas.openxmlformats.org/officeDocument/2006/relationships/image" Target="../media/image15.svg"/><Relationship Id="rId12" Type="http://schemas.openxmlformats.org/officeDocument/2006/relationships/image" Target="../media/image36.pn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11" Type="http://schemas.openxmlformats.org/officeDocument/2006/relationships/image" Target="../media/image19.svg"/><Relationship Id="rId5" Type="http://schemas.openxmlformats.org/officeDocument/2006/relationships/image" Target="../media/image29.jpg"/><Relationship Id="rId15" Type="http://schemas.openxmlformats.org/officeDocument/2006/relationships/image" Target="../media/image23.svg"/><Relationship Id="rId10" Type="http://schemas.openxmlformats.org/officeDocument/2006/relationships/image" Target="../media/image35.png"/><Relationship Id="rId19" Type="http://schemas.openxmlformats.org/officeDocument/2006/relationships/image" Target="../media/image29.svg"/><Relationship Id="rId4" Type="http://schemas.openxmlformats.org/officeDocument/2006/relationships/image" Target="../media/image28.jpeg"/><Relationship Id="rId9" Type="http://schemas.openxmlformats.org/officeDocument/2006/relationships/image" Target="../media/image17.svg"/><Relationship Id="rId1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5" Type="http://schemas.openxmlformats.org/officeDocument/2006/relationships/image" Target="../media/image32.sv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g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gif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4.png"/><Relationship Id="rId4" Type="http://schemas.openxmlformats.org/officeDocument/2006/relationships/image" Target="../media/image52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2.gif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CA55A5FF-03DB-4FCE-9071-0160961091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848616" y="891375"/>
            <a:ext cx="6788927" cy="5091695"/>
          </a:xfrm>
          <a:prstGeom prst="hear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4F73810-D0E3-43B0-8B14-7C3CD3241BA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lum bright="5000" contrast="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6466" y="0"/>
            <a:ext cx="3515248" cy="1012561"/>
          </a:xfrm>
          <a:prstGeom prst="rect">
            <a:avLst/>
          </a:prstGeom>
        </p:spPr>
      </p:pic>
      <p:sp>
        <p:nvSpPr>
          <p:cNvPr id="14" name="副标题 4">
            <a:extLst>
              <a:ext uri="{FF2B5EF4-FFF2-40B4-BE49-F238E27FC236}">
                <a16:creationId xmlns:a16="http://schemas.microsoft.com/office/drawing/2014/main" id="{28D640C1-4D0E-4E05-9773-329E49F3AC80}"/>
              </a:ext>
            </a:extLst>
          </p:cNvPr>
          <p:cNvSpPr txBox="1">
            <a:spLocks/>
          </p:cNvSpPr>
          <p:nvPr/>
        </p:nvSpPr>
        <p:spPr>
          <a:xfrm>
            <a:off x="5647605" y="2858457"/>
            <a:ext cx="7158134" cy="558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884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6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9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5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7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4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M210007B [03]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81A33C74-D993-40EB-B2F9-7C9794CB32FE}"/>
              </a:ext>
            </a:extLst>
          </p:cNvPr>
          <p:cNvSpPr txBox="1">
            <a:spLocks/>
          </p:cNvSpPr>
          <p:nvPr/>
        </p:nvSpPr>
        <p:spPr>
          <a:xfrm>
            <a:off x="5647605" y="4157905"/>
            <a:ext cx="7158134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2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5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8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Zhenyan</a:t>
            </a:r>
            <a:r>
              <a:rPr kumimoji="0" lang="en-US" altLang="zh-CN" sz="1800" b="1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Ji, </a:t>
            </a:r>
            <a:r>
              <a:rPr kumimoji="0" lang="en-US" altLang="zh-CN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Jingxin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Su &amp; Haiming Liu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54B681-1043-4665-ABFF-02F96F61FD5F}"/>
              </a:ext>
            </a:extLst>
          </p:cNvPr>
          <p:cNvSpPr txBox="1">
            <a:spLocks/>
          </p:cNvSpPr>
          <p:nvPr/>
        </p:nvSpPr>
        <p:spPr>
          <a:xfrm>
            <a:off x="5647605" y="4570758"/>
            <a:ext cx="7158134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2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5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8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CAF9706-F2FE-C649-B151-855D242461C0}" type="datetime2">
              <a:rPr lang="en-US" sz="18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marL="0" marR="0" lvl="0" indent="0" algn="l" defTabSz="685766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Tuesday, June 14, 2022</a:t>
            </a:fld>
            <a:endParaRPr lang="en-US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407478E-CC36-41F7-A313-A97A4659E95B}"/>
              </a:ext>
            </a:extLst>
          </p:cNvPr>
          <p:cNvSpPr txBox="1"/>
          <p:nvPr/>
        </p:nvSpPr>
        <p:spPr>
          <a:xfrm>
            <a:off x="5647605" y="1630802"/>
            <a:ext cx="6292256" cy="1111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软件系统分析与设计</a:t>
            </a:r>
            <a:endParaRPr kumimoji="0" lang="en-US" altLang="zh-CN" sz="3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System Analysis &amp; Design</a:t>
            </a:r>
            <a:endParaRPr kumimoji="0" lang="zh-CN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347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068A73C-635C-4733-88F2-F406D99F7D73}"/>
              </a:ext>
            </a:extLst>
          </p:cNvPr>
          <p:cNvSpPr txBox="1">
            <a:spLocks/>
          </p:cNvSpPr>
          <p:nvPr/>
        </p:nvSpPr>
        <p:spPr>
          <a:xfrm>
            <a:off x="467615" y="1045525"/>
            <a:ext cx="11620443" cy="5328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800" dirty="0" smtClean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用例</a:t>
            </a:r>
            <a:r>
              <a:rPr lang="zh-CN" altLang="en-US" sz="28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描述？</a:t>
            </a:r>
            <a:endParaRPr lang="en-US" altLang="zh-CN" sz="28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499906" y="145324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1200"/>
              </a:spcAft>
              <a:defRPr/>
            </a:pPr>
            <a:r>
              <a:rPr lang="zh-CN" altLang="en-US" sz="3600" dirty="0" smtClean="0">
                <a:solidFill>
                  <a:srgbClr val="000000"/>
                </a:solidFill>
                <a:latin typeface="Arial"/>
                <a:ea typeface="微软雅黑"/>
              </a:rPr>
              <a:t>需求分析</a:t>
            </a: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与需求定义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583287"/>
              </p:ext>
            </p:extLst>
          </p:nvPr>
        </p:nvGraphicFramePr>
        <p:xfrm>
          <a:off x="3867351" y="2299928"/>
          <a:ext cx="4820969" cy="347584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96615">
                  <a:extLst>
                    <a:ext uri="{9D8B030D-6E8A-4147-A177-3AD203B41FA5}">
                      <a16:colId xmlns:a16="http://schemas.microsoft.com/office/drawing/2014/main" val="3334906655"/>
                    </a:ext>
                  </a:extLst>
                </a:gridCol>
                <a:gridCol w="3724354">
                  <a:extLst>
                    <a:ext uri="{9D8B030D-6E8A-4147-A177-3AD203B41FA5}">
                      <a16:colId xmlns:a16="http://schemas.microsoft.com/office/drawing/2014/main" val="3538436350"/>
                    </a:ext>
                  </a:extLst>
                </a:gridCol>
              </a:tblGrid>
              <a:tr h="260978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用例标识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2523028"/>
                  </a:ext>
                </a:extLst>
              </a:tr>
              <a:tr h="260978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参与角色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946391"/>
                  </a:ext>
                </a:extLst>
              </a:tr>
              <a:tr h="451820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功能概述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7741319"/>
                  </a:ext>
                </a:extLst>
              </a:tr>
              <a:tr h="260978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前置条件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3996752"/>
                  </a:ext>
                </a:extLst>
              </a:tr>
              <a:tr h="1636288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后置条件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7596356"/>
                  </a:ext>
                </a:extLst>
              </a:tr>
              <a:tr h="604805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zh-CN" altLang="en-US" sz="105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事件流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CN" altLang="en-US" sz="105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基流</a:t>
                      </a:r>
                      <a:endParaRPr lang="en-US" altLang="zh-CN" sz="1050" kern="100" dirty="0" smtClean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altLang="zh-CN" sz="105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CN" altLang="en-US" sz="105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分支流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0530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11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499906" y="145324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1200"/>
              </a:spcAft>
              <a:defRPr/>
            </a:pPr>
            <a:r>
              <a:rPr lang="zh-CN" altLang="en-US" sz="3600" dirty="0" smtClean="0">
                <a:solidFill>
                  <a:srgbClr val="000000"/>
                </a:solidFill>
                <a:latin typeface="Arial"/>
                <a:ea typeface="微软雅黑"/>
              </a:rPr>
              <a:t>概要涉及与建模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5213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5">
            <a:extLst>
              <a:ext uri="{FF2B5EF4-FFF2-40B4-BE49-F238E27FC236}">
                <a16:creationId xmlns:a16="http://schemas.microsoft.com/office/drawing/2014/main" id="{5E4FF5DC-2CC0-43CA-9374-DAD9384FFED9}"/>
              </a:ext>
            </a:extLst>
          </p:cNvPr>
          <p:cNvSpPr txBox="1">
            <a:spLocks/>
          </p:cNvSpPr>
          <p:nvPr/>
        </p:nvSpPr>
        <p:spPr>
          <a:xfrm>
            <a:off x="2477452" y="2745526"/>
            <a:ext cx="1159329" cy="1007993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z="1350" spc="75" dirty="0">
                <a:latin typeface="Impact" panose="020B0806030902050204" pitchFamily="34" charset="0"/>
                <a:cs typeface="Arial" panose="020B0604020202020204" pitchFamily="34" charset="0"/>
              </a:rPr>
              <a:t>/-2</a:t>
            </a:r>
            <a:endParaRPr lang="zh-CN" altLang="en-US" sz="1350" spc="75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6">
            <a:extLst>
              <a:ext uri="{FF2B5EF4-FFF2-40B4-BE49-F238E27FC236}">
                <a16:creationId xmlns:a16="http://schemas.microsoft.com/office/drawing/2014/main" id="{0284599F-3B7B-44BB-B5FC-ACECEDB45037}"/>
              </a:ext>
            </a:extLst>
          </p:cNvPr>
          <p:cNvCxnSpPr>
            <a:cxnSpLocks/>
          </p:cNvCxnSpPr>
          <p:nvPr/>
        </p:nvCxnSpPr>
        <p:spPr>
          <a:xfrm>
            <a:off x="2477452" y="3861746"/>
            <a:ext cx="560202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8A15FB-B196-4903-8713-2878F4A7DE0D}"/>
              </a:ext>
            </a:extLst>
          </p:cNvPr>
          <p:cNvSpPr txBox="1"/>
          <p:nvPr/>
        </p:nvSpPr>
        <p:spPr>
          <a:xfrm>
            <a:off x="4086438" y="2703218"/>
            <a:ext cx="44687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逻辑过程建模</a:t>
            </a:r>
            <a:r>
              <a:rPr lang="zh-CN" altLang="en-US" sz="3000" b="1" i="0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</a:t>
            </a:r>
            <a:r>
              <a:rPr lang="en-US" altLang="zh-CN" sz="3000" b="1" i="0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Process Modeling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5199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643277" y="674755"/>
            <a:ext cx="3255095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上下文</a:t>
            </a:r>
            <a:r>
              <a:rPr lang="zh-CN" altLang="en-US" sz="4000" dirty="0">
                <a:solidFill>
                  <a:srgbClr val="000000"/>
                </a:solidFill>
                <a:latin typeface="Arial"/>
                <a:ea typeface="微软雅黑"/>
              </a:rPr>
              <a:t>数据流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图  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Context Data Flow Diagram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DD998-4EE4-4494-A317-0E9857195721}"/>
              </a:ext>
            </a:extLst>
          </p:cNvPr>
          <p:cNvSpPr txBox="1"/>
          <p:nvPr/>
        </p:nvSpPr>
        <p:spPr>
          <a:xfrm>
            <a:off x="328160" y="3039215"/>
            <a:ext cx="388533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顶层数据流图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(Top-level data flow diagram)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描述了整个系统的作用范围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对系统的总体功能、输入和输出进行了抽象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反映了系统和环境的关系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5F0F3-5ADC-4E09-A7C8-5FD54353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76" y="725749"/>
            <a:ext cx="7544937" cy="540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113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25DD998-4EE4-4494-A317-0E9857195721}"/>
              </a:ext>
            </a:extLst>
          </p:cNvPr>
          <p:cNvSpPr txBox="1"/>
          <p:nvPr/>
        </p:nvSpPr>
        <p:spPr>
          <a:xfrm>
            <a:off x="328161" y="3039218"/>
            <a:ext cx="388533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顶层数据流图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(Top-level data flow diagram)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描述了整个系统的作用范围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对系统的总体功能、输入和输出进行了抽象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反映了系统和环境的关系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F448B8-BBB2-49E2-AC66-0C1AC3EE90E0}"/>
              </a:ext>
            </a:extLst>
          </p:cNvPr>
          <p:cNvSpPr txBox="1">
            <a:spLocks noChangeArrowheads="1"/>
          </p:cNvSpPr>
          <p:nvPr/>
        </p:nvSpPr>
        <p:spPr>
          <a:xfrm>
            <a:off x="643279" y="674755"/>
            <a:ext cx="3255095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自上而下结构  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Top-Down Approach</a:t>
            </a:r>
          </a:p>
        </p:txBody>
      </p:sp>
      <p:pic>
        <p:nvPicPr>
          <p:cNvPr id="9" name="Picture 17" descr="Chapter_06_illus6">
            <a:extLst>
              <a:ext uri="{FF2B5EF4-FFF2-40B4-BE49-F238E27FC236}">
                <a16:creationId xmlns:a16="http://schemas.microsoft.com/office/drawing/2014/main" id="{D1D180D9-BD6F-4471-8042-A957DDA8B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568" t="12878" r="20589" b="13637"/>
          <a:stretch>
            <a:fillRect/>
          </a:stretch>
        </p:blipFill>
        <p:spPr bwMode="auto">
          <a:xfrm>
            <a:off x="5281220" y="6826"/>
            <a:ext cx="5138849" cy="6836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921505-8B74-41DE-B73D-790896673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04" y="820369"/>
            <a:ext cx="6884136" cy="480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799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过程分解</a:t>
            </a:r>
            <a:r>
              <a:rPr lang="en-US" altLang="zh-CN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 Decomposition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2623676" y="1034851"/>
            <a:ext cx="7529884" cy="378541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83" lvl="1" indent="0" algn="ctr" defTabSz="914400">
              <a:lnSpc>
                <a:spcPts val="3000"/>
              </a:lnSpc>
              <a:spcBef>
                <a:spcPts val="600"/>
              </a:spcBef>
              <a:buSzPct val="70000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是将一个系统分解成它的组件子系统、过程和子过程的行动。每个层次的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都揭示了系统的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细节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82A4271-0F1B-4FF3-9E94-353EC3C97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952" y="2068233"/>
            <a:ext cx="6019331" cy="4619836"/>
          </a:xfrm>
          <a:prstGeom prst="rect">
            <a:avLst/>
          </a:prstGeom>
          <a:effectLst/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6790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C40CDA-484A-4966-B6E7-B8964BF8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96" y="693426"/>
            <a:ext cx="5355084" cy="61269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分解图</a:t>
            </a:r>
            <a:r>
              <a:rPr lang="en-US" altLang="zh-CN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Decomposition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535381" y="1451108"/>
            <a:ext cx="5772160" cy="378541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83" lvl="1" indent="0" defTabSz="914400">
              <a:lnSpc>
                <a:spcPts val="3000"/>
              </a:lnSpc>
              <a:spcBef>
                <a:spcPts val="600"/>
              </a:spcBef>
              <a:buSzPct val="70000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分解图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，又称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层次图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，显示了一个系统自顶向下的功能分解和结构。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83" lvl="1" indent="-342900" defTabSz="914400">
              <a:lnSpc>
                <a:spcPts val="3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本质上是一种规划工具，用于更详细的过程模型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83" lvl="1" indent="-342900" defTabSz="914400">
              <a:lnSpc>
                <a:spcPts val="3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每个过程或者是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父过程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，或者是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子过程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，或者二者都是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83" lvl="1" indent="-342900" defTabSz="914400">
              <a:lnSpc>
                <a:spcPts val="3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父进程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有两个或多个子过程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83" lvl="1" indent="-342900" defTabSz="914400">
              <a:lnSpc>
                <a:spcPts val="3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图中的连线不含箭头且没有命名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96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>
            <a:cxnSpLocks/>
          </p:cNvCxnSpPr>
          <p:nvPr/>
        </p:nvCxnSpPr>
        <p:spPr>
          <a:xfrm flipV="1">
            <a:off x="0" y="504075"/>
            <a:ext cx="1763386" cy="145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>
            <a:cxnSpLocks/>
          </p:cNvCxnSpPr>
          <p:nvPr/>
        </p:nvCxnSpPr>
        <p:spPr>
          <a:xfrm>
            <a:off x="10428613" y="518616"/>
            <a:ext cx="176338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394792" y="89051"/>
            <a:ext cx="9402416" cy="70878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功能分解图</a:t>
            </a:r>
            <a:r>
              <a:rPr kumimoji="0" lang="en-US" altLang="zh-CN" sz="3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Functional Decomposition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978808-3BD6-4F63-8628-4D91618F6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765" y="755072"/>
            <a:ext cx="8504471" cy="6102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522C2-04C8-4B82-A0FB-CAC48E946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760" y="187962"/>
            <a:ext cx="9087853" cy="64820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69891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26667 0.25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33" y="125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41000" y="4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B78C53-DC05-4DEE-9EBC-539612610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386" y="628678"/>
            <a:ext cx="8665228" cy="62293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816044" y="-46290"/>
            <a:ext cx="8665229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r>
              <a:rPr lang="zh-CN" altLang="en-US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分解图</a:t>
            </a:r>
            <a:r>
              <a:rPr lang="en-US" altLang="zh-CN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Event </a:t>
            </a:r>
            <a:r>
              <a:rPr lang="en-US" altLang="zh-CN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Decomposition Diagram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>
            <a:cxnSpLocks/>
          </p:cNvCxnSpPr>
          <p:nvPr/>
        </p:nvCxnSpPr>
        <p:spPr>
          <a:xfrm flipV="1">
            <a:off x="0" y="504075"/>
            <a:ext cx="1763386" cy="145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>
            <a:cxnSpLocks/>
          </p:cNvCxnSpPr>
          <p:nvPr/>
        </p:nvCxnSpPr>
        <p:spPr>
          <a:xfrm>
            <a:off x="10428614" y="518616"/>
            <a:ext cx="176338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11">
            <a:extLst>
              <a:ext uri="{FF2B5EF4-FFF2-40B4-BE49-F238E27FC236}">
                <a16:creationId xmlns:a16="http://schemas.microsoft.com/office/drawing/2014/main" id="{B5CBBF60-1227-4057-8AE4-F109FE3F4540}"/>
              </a:ext>
            </a:extLst>
          </p:cNvPr>
          <p:cNvSpPr txBox="1"/>
          <p:nvPr/>
        </p:nvSpPr>
        <p:spPr>
          <a:xfrm>
            <a:off x="5546497" y="5001241"/>
            <a:ext cx="610737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功能分解图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Functional Decomposition Diagram</a:t>
            </a:r>
          </a:p>
        </p:txBody>
      </p:sp>
    </p:spTree>
    <p:extLst>
      <p:ext uri="{BB962C8B-B14F-4D97-AF65-F5344CB8AC3E}">
        <p14:creationId xmlns:p14="http://schemas.microsoft.com/office/powerpoint/2010/main" val="1185163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8" y="135792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事件响应或用例清单 </a:t>
            </a:r>
            <a:endParaRPr kumimoji="0" lang="en-US" altLang="zh-CN" sz="3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The Event-Response or Use-Case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508087" y="1251063"/>
            <a:ext cx="10225879" cy="518591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77" marR="0" lvl="1" indent="0" algn="l" defTabSz="914354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构建分解图后，需确定系统必须响应的业务事件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277" marR="0" lvl="1" indent="0" algn="l" defTabSz="914354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通常存在以下三种事件类型：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277" marR="0" lvl="1" indent="0" algn="l" defTabSz="914354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外部事件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由外部代理发起，当事件发生时出现一个到系统的输入数据流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277" marR="0" lvl="1" indent="0" algn="l" defTabSz="914354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例：事件“客户发出一个新订单”来自于外部代理“客户”的输入数据流的形式而识别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277" marR="0" lvl="1" indent="0" algn="l" defTabSz="914354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时序事件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以时间为基础触发过程，当事件发生时产生一个输入控制流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277" marR="0" lvl="1" indent="0" algn="l" defTabSz="914354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例：“月末”、“每晚”或“提醒客户支付订单的时间”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277" marR="0" lvl="1" indent="0" algn="l" defTabSz="914354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状态事件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基于系统从一个状态或条件到另一个状态或条件的转变触发过程，用一个输入控制流表示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277" marR="0" lvl="1" indent="0" algn="l" defTabSz="914354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用例建模中的参与者等价于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DFD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中的外部代理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EFC920-761B-4F96-9FC3-C09E86DDF6D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45144" y="5084477"/>
          <a:ext cx="9351764" cy="163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221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  <a:gridCol w="2197103">
                  <a:extLst>
                    <a:ext uri="{9D8B030D-6E8A-4147-A177-3AD203B41FA5}">
                      <a16:colId xmlns:a16="http://schemas.microsoft.com/office/drawing/2014/main" val="3773289471"/>
                    </a:ext>
                  </a:extLst>
                </a:gridCol>
                <a:gridCol w="1740277">
                  <a:extLst>
                    <a:ext uri="{9D8B030D-6E8A-4147-A177-3AD203B41FA5}">
                      <a16:colId xmlns:a16="http://schemas.microsoft.com/office/drawing/2014/main" val="692653326"/>
                    </a:ext>
                  </a:extLst>
                </a:gridCol>
                <a:gridCol w="3408163">
                  <a:extLst>
                    <a:ext uri="{9D8B030D-6E8A-4147-A177-3AD203B41FA5}">
                      <a16:colId xmlns:a16="http://schemas.microsoft.com/office/drawing/2014/main" val="1507528689"/>
                    </a:ext>
                  </a:extLst>
                </a:gridCol>
              </a:tblGrid>
              <a:tr h="3593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参与者</a:t>
                      </a:r>
                      <a:r>
                        <a:rPr lang="en-US" altLang="zh-CN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外部代理</a:t>
                      </a:r>
                      <a:r>
                        <a:rPr lang="en-US" altLang="zh-CN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事件</a:t>
                      </a:r>
                      <a:r>
                        <a:rPr lang="en-US" altLang="zh-CN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用例</a:t>
                      </a:r>
                      <a:r>
                        <a:rPr lang="en-US" altLang="zh-CN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触发器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响应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389657"/>
                  </a:ext>
                </a:extLst>
              </a:tr>
              <a:tr h="6391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提交一个选课申请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选课申请创建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生成“选课申请创建提醒”</a:t>
                      </a:r>
                      <a:endParaRPr lang="en-US" altLang="zh-CN" sz="13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在数据库中创建“选课申请”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531088"/>
                  </a:ext>
                </a:extLst>
              </a:tr>
              <a:tr h="6391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</a:t>
                      </a:r>
                      <a:endParaRPr lang="en-US" altLang="zh-CN" sz="13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撤回一个选课申请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选课申请取消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生成“选课申请取消提醒”</a:t>
                      </a:r>
                      <a:endParaRPr lang="en-US" altLang="zh-CN" sz="13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在数据库中删除“选课申请”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67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8379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594702" y="2367171"/>
            <a:ext cx="1100259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600" b="1" dirty="0">
                <a:latin typeface="Bahnschrift SemiBold Condensed" panose="020B0502040204020203" pitchFamily="34" charset="0"/>
              </a:rPr>
              <a:t>范围</a:t>
            </a:r>
            <a:r>
              <a:rPr lang="zh-CN" altLang="en-US" sz="6600" b="1" dirty="0" smtClean="0">
                <a:latin typeface="Bahnschrift SemiBold Condensed" panose="020B0502040204020203" pitchFamily="34" charset="0"/>
              </a:rPr>
              <a:t>定义阶段</a:t>
            </a:r>
            <a:endParaRPr lang="en-US" altLang="zh-CN" sz="6600" b="1" dirty="0" smtClean="0">
              <a:latin typeface="Bahnschrift SemiBold Condensed" panose="020B0502040204020203" pitchFamily="34" charset="0"/>
            </a:endParaRPr>
          </a:p>
          <a:p>
            <a:pPr algn="ctr"/>
            <a:r>
              <a:rPr lang="en-US" altLang="zh-CN" sz="6600" b="1" dirty="0" smtClean="0">
                <a:latin typeface="Bahnschrift SemiBold Condensed" panose="020B0502040204020203" pitchFamily="34" charset="0"/>
              </a:rPr>
              <a:t>Start Working on a Business Problem</a:t>
            </a:r>
            <a:endParaRPr lang="zh-CN" altLang="en-US" sz="6600" b="1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75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816044" y="-46288"/>
            <a:ext cx="8665229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事件分解图</a:t>
            </a:r>
            <a:r>
              <a:rPr kumimoji="0" lang="en-US" altLang="zh-CN" sz="3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Event Decomposition Diagram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>
            <a:cxnSpLocks/>
          </p:cNvCxnSpPr>
          <p:nvPr/>
        </p:nvCxnSpPr>
        <p:spPr>
          <a:xfrm flipV="1">
            <a:off x="0" y="504075"/>
            <a:ext cx="1763386" cy="145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>
            <a:cxnSpLocks/>
          </p:cNvCxnSpPr>
          <p:nvPr/>
        </p:nvCxnSpPr>
        <p:spPr>
          <a:xfrm>
            <a:off x="10428613" y="518616"/>
            <a:ext cx="176338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B781120-A21A-4801-95E9-6165CDB19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653"/>
            <a:ext cx="12192000" cy="553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31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事件图 </a:t>
            </a:r>
            <a:r>
              <a:rPr lang="en-US" altLang="zh-CN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1220371" y="792770"/>
            <a:ext cx="8214781" cy="254036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5" lvl="2" indent="0" defTabSz="914400">
              <a:lnSpc>
                <a:spcPts val="3000"/>
              </a:lnSpc>
              <a:spcBef>
                <a:spcPts val="600"/>
              </a:spcBef>
              <a:buSzPct val="70000"/>
              <a:buNone/>
            </a:pP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以分解图为提纲，可以为每个事件过程绘制一个</a:t>
            </a:r>
            <a:r>
              <a:rPr lang="zh-CN" altLang="en-US" sz="225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事件图</a:t>
            </a: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65" lvl="2" indent="0" defTabSz="914400">
              <a:lnSpc>
                <a:spcPts val="3000"/>
              </a:lnSpc>
              <a:spcBef>
                <a:spcPts val="600"/>
              </a:spcBef>
              <a:buSzPct val="70000"/>
              <a:buNone/>
            </a:pPr>
            <a:r>
              <a:rPr lang="zh-CN" altLang="en-US" sz="225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事件图</a:t>
            </a: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是一个事件的上下文图，显示了事件的输入、输出和数据存储交互。</a:t>
            </a:r>
            <a:endParaRPr lang="en-US" altLang="zh-CN" sz="22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065" lvl="2" indent="-342900" defTabSz="914400">
              <a:lnSpc>
                <a:spcPts val="3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数据流名称应该是</a:t>
            </a:r>
            <a:r>
              <a:rPr lang="zh-CN" altLang="en-US" sz="2250" u="sng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唯一的</a:t>
            </a: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，并采用描述性单数名词和名词短语</a:t>
            </a:r>
            <a:endParaRPr lang="en-US" altLang="zh-CN" sz="22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C740440-7C3F-44CF-BCFA-81A649F3B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54" y="3297878"/>
            <a:ext cx="11137491" cy="334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系统图 </a:t>
            </a:r>
            <a:r>
              <a:rPr lang="en-US" altLang="zh-CN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Diagram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309B37F-B485-4E4B-852B-010998F0308B}"/>
              </a:ext>
            </a:extLst>
          </p:cNvPr>
          <p:cNvSpPr txBox="1">
            <a:spLocks noChangeAspect="1"/>
          </p:cNvSpPr>
          <p:nvPr/>
        </p:nvSpPr>
        <p:spPr>
          <a:xfrm>
            <a:off x="1924019" y="855800"/>
            <a:ext cx="8675797" cy="95491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5" lvl="2" indent="0" defTabSz="914400">
              <a:lnSpc>
                <a:spcPts val="3000"/>
              </a:lnSpc>
              <a:spcBef>
                <a:spcPts val="600"/>
              </a:spcBef>
              <a:buSzPct val="70000"/>
              <a:buNone/>
            </a:pPr>
            <a:r>
              <a:rPr lang="zh-CN" altLang="en-US" sz="225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系统图</a:t>
            </a:r>
            <a:r>
              <a:rPr lang="zh-CN" altLang="en-US" sz="225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是原始的上下文图，在单张图中显示了系统的所有事件。</a:t>
            </a:r>
            <a:endParaRPr lang="en-US" altLang="zh-CN" sz="225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8FDE3-D601-484E-A2CF-A42CA7AD2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005" y="1269634"/>
            <a:ext cx="8641612" cy="55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7874A05-5FF0-489F-93B2-521C3275C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905" y="1541081"/>
            <a:ext cx="8694799" cy="531691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 </a:t>
            </a:r>
            <a:r>
              <a:rPr lang="en-US" altLang="zh-CN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Primitive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1220371" y="792770"/>
            <a:ext cx="9125623" cy="254036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5" lvl="2" indent="0" defTabSz="914400">
              <a:lnSpc>
                <a:spcPts val="3000"/>
              </a:lnSpc>
              <a:spcBef>
                <a:spcPts val="600"/>
              </a:spcBef>
              <a:buSzPct val="70000"/>
              <a:buNone/>
            </a:pP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系统图上的某些（复杂）事件过程可能会扩展成一个</a:t>
            </a:r>
            <a:r>
              <a:rPr lang="zh-CN" altLang="en-US" sz="225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基本数据流图</a:t>
            </a: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以显示该事件</a:t>
            </a:r>
            <a:r>
              <a:rPr lang="zh-CN" altLang="en-US" sz="225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详细的过程需求</a:t>
            </a: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38E2737C-D29D-4975-A79F-7F4FB15AA800}"/>
              </a:ext>
            </a:extLst>
          </p:cNvPr>
          <p:cNvSpPr/>
          <p:nvPr/>
        </p:nvSpPr>
        <p:spPr>
          <a:xfrm>
            <a:off x="9880741" y="4926087"/>
            <a:ext cx="1865670" cy="781664"/>
          </a:xfrm>
          <a:prstGeom prst="cloudCallout">
            <a:avLst>
              <a:gd name="adj1" fmla="val -6604"/>
              <a:gd name="adj2" fmla="val -8655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00CC"/>
                </a:solidFill>
              </a:rPr>
              <a:t>合并流</a:t>
            </a:r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8C4AA525-38AD-4EDE-8146-F4BDD079AE9E}"/>
              </a:ext>
            </a:extLst>
          </p:cNvPr>
          <p:cNvSpPr/>
          <p:nvPr/>
        </p:nvSpPr>
        <p:spPr>
          <a:xfrm>
            <a:off x="5163165" y="3788633"/>
            <a:ext cx="1865670" cy="781664"/>
          </a:xfrm>
          <a:prstGeom prst="cloudCallout">
            <a:avLst>
              <a:gd name="adj1" fmla="val 32526"/>
              <a:gd name="adj2" fmla="val 747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00CC"/>
                </a:solidFill>
              </a:rPr>
              <a:t>分支流</a:t>
            </a:r>
          </a:p>
        </p:txBody>
      </p:sp>
    </p:spTree>
    <p:extLst>
      <p:ext uri="{BB962C8B-B14F-4D97-AF65-F5344CB8AC3E}">
        <p14:creationId xmlns:p14="http://schemas.microsoft.com/office/powerpoint/2010/main" val="92767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3FC91DF-25AD-47E8-81C6-F7CA8821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193" y="1323738"/>
            <a:ext cx="6173843" cy="3994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Relaxed" fov="4500000">
              <a:rot lat="17973598" lon="0" rev="0"/>
            </a:camera>
            <a:lightRig rig="threePt" dir="t"/>
          </a:scene3d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A9EC808-FDA2-42DD-B6BA-2B3C88742161}"/>
              </a:ext>
            </a:extLst>
          </p:cNvPr>
          <p:cNvCxnSpPr>
            <a:cxnSpLocks/>
          </p:cNvCxnSpPr>
          <p:nvPr/>
        </p:nvCxnSpPr>
        <p:spPr>
          <a:xfrm>
            <a:off x="6661290" y="3211284"/>
            <a:ext cx="226903" cy="1901045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616EC54-625D-46AB-835F-B7E33EE8392F}"/>
              </a:ext>
            </a:extLst>
          </p:cNvPr>
          <p:cNvCxnSpPr>
            <a:cxnSpLocks/>
          </p:cNvCxnSpPr>
          <p:nvPr/>
        </p:nvCxnSpPr>
        <p:spPr>
          <a:xfrm flipH="1">
            <a:off x="6028381" y="3030968"/>
            <a:ext cx="593443" cy="3663616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B5ECBC8-95F6-4E8B-8F03-AC4E6E512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8566" y="4220131"/>
            <a:ext cx="5060604" cy="31246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Relaxed" fov="4500000">
              <a:rot lat="17973598" lon="0" rev="0"/>
            </a:camera>
            <a:lightRig rig="threePt" dir="t"/>
          </a:scene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288996-4672-4E6D-AA12-68458AFB3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027" y="4195251"/>
            <a:ext cx="5060604" cy="31246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Relaxed" fov="4500000">
              <a:rot lat="17973598" lon="0" rev="0"/>
            </a:camera>
            <a:lightRig rig="threePt" dir="t"/>
          </a:scene3d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60240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自上而下结构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Top-Down Approach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  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8168187" y="617875"/>
            <a:ext cx="402381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FEBEEE-81A2-4D18-B853-CAA07E7CB94D}"/>
              </a:ext>
            </a:extLst>
          </p:cNvPr>
          <p:cNvCxnSpPr>
            <a:cxnSpLocks/>
          </p:cNvCxnSpPr>
          <p:nvPr/>
        </p:nvCxnSpPr>
        <p:spPr>
          <a:xfrm>
            <a:off x="3" y="617875"/>
            <a:ext cx="402381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96A86D1-C6CB-473A-A566-E5F2C2CB6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8754" y="352421"/>
            <a:ext cx="3204196" cy="2285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Relaxed" fov="4500000">
              <a:rot lat="17973598" lon="0" rev="0"/>
            </a:camera>
            <a:lightRig rig="threePt" dir="t"/>
          </a:scene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8E0D46-B827-4120-ACB2-C774B11D389B}"/>
              </a:ext>
            </a:extLst>
          </p:cNvPr>
          <p:cNvSpPr txBox="1"/>
          <p:nvPr/>
        </p:nvSpPr>
        <p:spPr>
          <a:xfrm>
            <a:off x="5958038" y="5597773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896A3A-6E7E-4395-AD57-B4AC5257B274}"/>
              </a:ext>
            </a:extLst>
          </p:cNvPr>
          <p:cNvCxnSpPr>
            <a:cxnSpLocks/>
          </p:cNvCxnSpPr>
          <p:nvPr/>
        </p:nvCxnSpPr>
        <p:spPr>
          <a:xfrm flipH="1">
            <a:off x="1312617" y="3643747"/>
            <a:ext cx="3872347" cy="1448487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6DF7440-1CB3-4EEF-96C9-7EF9473BB3F2}"/>
              </a:ext>
            </a:extLst>
          </p:cNvPr>
          <p:cNvCxnSpPr>
            <a:cxnSpLocks/>
          </p:cNvCxnSpPr>
          <p:nvPr/>
        </p:nvCxnSpPr>
        <p:spPr>
          <a:xfrm flipH="1">
            <a:off x="5615200" y="3927766"/>
            <a:ext cx="256621" cy="1164468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D025B7-82D5-414F-B21A-DCDD0394CEF3}"/>
              </a:ext>
            </a:extLst>
          </p:cNvPr>
          <p:cNvCxnSpPr>
            <a:cxnSpLocks/>
          </p:cNvCxnSpPr>
          <p:nvPr/>
        </p:nvCxnSpPr>
        <p:spPr>
          <a:xfrm flipH="1">
            <a:off x="3761509" y="1454730"/>
            <a:ext cx="1814947" cy="1059873"/>
          </a:xfrm>
          <a:prstGeom prst="line">
            <a:avLst/>
          </a:prstGeom>
          <a:ln w="12700">
            <a:solidFill>
              <a:schemeClr val="dk1">
                <a:alpha val="4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3B25A94-E0B3-4C9B-829B-5E4BD0BA0BE7}"/>
              </a:ext>
            </a:extLst>
          </p:cNvPr>
          <p:cNvCxnSpPr>
            <a:cxnSpLocks/>
          </p:cNvCxnSpPr>
          <p:nvPr/>
        </p:nvCxnSpPr>
        <p:spPr>
          <a:xfrm>
            <a:off x="6466511" y="1454730"/>
            <a:ext cx="2351909" cy="1059873"/>
          </a:xfrm>
          <a:prstGeom prst="line">
            <a:avLst/>
          </a:prstGeom>
          <a:ln w="12700">
            <a:solidFill>
              <a:schemeClr val="dk1">
                <a:alpha val="4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46AB56-C9CF-4E8E-9B59-78F584DBA162}"/>
              </a:ext>
            </a:extLst>
          </p:cNvPr>
          <p:cNvCxnSpPr>
            <a:cxnSpLocks/>
          </p:cNvCxnSpPr>
          <p:nvPr/>
        </p:nvCxnSpPr>
        <p:spPr>
          <a:xfrm flipH="1">
            <a:off x="2251364" y="1641764"/>
            <a:ext cx="3276600" cy="2971800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3F799E-29A1-4431-9FCB-7120E20FE894}"/>
              </a:ext>
            </a:extLst>
          </p:cNvPr>
          <p:cNvCxnSpPr>
            <a:cxnSpLocks/>
          </p:cNvCxnSpPr>
          <p:nvPr/>
        </p:nvCxnSpPr>
        <p:spPr>
          <a:xfrm>
            <a:off x="6466512" y="1641764"/>
            <a:ext cx="3841273" cy="2971800"/>
          </a:xfrm>
          <a:prstGeom prst="line">
            <a:avLst/>
          </a:prstGeom>
          <a:ln w="12700">
            <a:solidFill>
              <a:schemeClr val="dk1">
                <a:alpha val="4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2A1981D-C1FF-4FE1-BDDB-49E2A0CA7884}"/>
              </a:ext>
            </a:extLst>
          </p:cNvPr>
          <p:cNvCxnSpPr>
            <a:cxnSpLocks/>
          </p:cNvCxnSpPr>
          <p:nvPr/>
        </p:nvCxnSpPr>
        <p:spPr>
          <a:xfrm>
            <a:off x="7269521" y="3030968"/>
            <a:ext cx="3928315" cy="2061264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9CC025-D2B3-4EE5-866D-EC159D7B12D3}"/>
              </a:ext>
            </a:extLst>
          </p:cNvPr>
          <p:cNvCxnSpPr>
            <a:cxnSpLocks/>
          </p:cNvCxnSpPr>
          <p:nvPr/>
        </p:nvCxnSpPr>
        <p:spPr>
          <a:xfrm>
            <a:off x="7322130" y="3195508"/>
            <a:ext cx="4793673" cy="3499077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DC133C0-DC7C-44C0-BD4E-DD29506B4D42}"/>
              </a:ext>
            </a:extLst>
          </p:cNvPr>
          <p:cNvCxnSpPr>
            <a:cxnSpLocks/>
          </p:cNvCxnSpPr>
          <p:nvPr/>
        </p:nvCxnSpPr>
        <p:spPr>
          <a:xfrm flipH="1">
            <a:off x="373869" y="3927764"/>
            <a:ext cx="4764459" cy="2747936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98DE02-F562-4A1F-8242-4DAB8C818BDD}"/>
              </a:ext>
            </a:extLst>
          </p:cNvPr>
          <p:cNvCxnSpPr>
            <a:cxnSpLocks/>
          </p:cNvCxnSpPr>
          <p:nvPr/>
        </p:nvCxnSpPr>
        <p:spPr>
          <a:xfrm>
            <a:off x="5917299" y="3662496"/>
            <a:ext cx="609428" cy="3007211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17" descr="Chapter_06_illus6">
            <a:extLst>
              <a:ext uri="{FF2B5EF4-FFF2-40B4-BE49-F238E27FC236}">
                <a16:creationId xmlns:a16="http://schemas.microsoft.com/office/drawing/2014/main" id="{171D50F1-C024-4772-A887-0BD997CDB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 l="21568" t="12878" r="20589" b="13637"/>
          <a:stretch>
            <a:fillRect/>
          </a:stretch>
        </p:blipFill>
        <p:spPr bwMode="auto">
          <a:xfrm>
            <a:off x="3965602" y="1000940"/>
            <a:ext cx="4257364" cy="5663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1FF558F-A64C-4BB5-A744-C4E9AC039806}"/>
              </a:ext>
            </a:extLst>
          </p:cNvPr>
          <p:cNvSpPr txBox="1"/>
          <p:nvPr/>
        </p:nvSpPr>
        <p:spPr>
          <a:xfrm>
            <a:off x="949916" y="1175509"/>
            <a:ext cx="3287504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24" algn="l" defTabSz="91435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上下文数据流图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(Context DFD)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5D0303-1546-497F-89B0-059040573FB7}"/>
              </a:ext>
            </a:extLst>
          </p:cNvPr>
          <p:cNvSpPr txBox="1"/>
          <p:nvPr/>
        </p:nvSpPr>
        <p:spPr>
          <a:xfrm>
            <a:off x="1019299" y="2985068"/>
            <a:ext cx="1399312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24" algn="l" defTabSz="91435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Level 0 DFD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93C41F-35A3-49D8-8858-D99EB563660B}"/>
              </a:ext>
            </a:extLst>
          </p:cNvPr>
          <p:cNvSpPr txBox="1"/>
          <p:nvPr/>
        </p:nvSpPr>
        <p:spPr>
          <a:xfrm>
            <a:off x="-32754" y="4989235"/>
            <a:ext cx="1399312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24" algn="l" defTabSz="91435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Level 1 DFD</a:t>
            </a:r>
          </a:p>
        </p:txBody>
      </p:sp>
    </p:spTree>
    <p:extLst>
      <p:ext uri="{BB962C8B-B14F-4D97-AF65-F5344CB8AC3E}">
        <p14:creationId xmlns:p14="http://schemas.microsoft.com/office/powerpoint/2010/main" val="1897339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6 L 0.36771 -0.2953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-147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6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6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6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5F448B8-BBB2-49E2-AC66-0C1AC3EE90E0}"/>
              </a:ext>
            </a:extLst>
          </p:cNvPr>
          <p:cNvSpPr txBox="1">
            <a:spLocks noChangeArrowheads="1"/>
          </p:cNvSpPr>
          <p:nvPr/>
        </p:nvSpPr>
        <p:spPr>
          <a:xfrm>
            <a:off x="510543" y="3223985"/>
            <a:ext cx="3255095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34">
              <a:spcAft>
                <a:spcPts val="1200"/>
              </a:spcAft>
              <a:defRPr/>
            </a:pPr>
            <a:r>
              <a:rPr lang="zh-CN" altLang="en-US" sz="4000" dirty="0">
                <a:solidFill>
                  <a:srgbClr val="000000"/>
                </a:solidFill>
                <a:latin typeface="Arial"/>
                <a:ea typeface="微软雅黑"/>
              </a:rPr>
              <a:t>自上而下结构   </a:t>
            </a:r>
            <a:endParaRPr lang="en-US" altLang="zh-CN" sz="40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algn="ctr" defTabSz="685734">
              <a:spcAft>
                <a:spcPts val="1200"/>
              </a:spcAft>
              <a:defRPr/>
            </a:pPr>
            <a:r>
              <a:rPr lang="en-US" altLang="zh-CN" sz="4000" dirty="0">
                <a:solidFill>
                  <a:srgbClr val="000000"/>
                </a:solidFill>
                <a:latin typeface="Arial"/>
                <a:ea typeface="微软雅黑"/>
              </a:rPr>
              <a:t>Top-Down Approach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97148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34">
              <a:defRPr/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事件驱动的过程建模策略（</a:t>
            </a: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1/4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734">
              <a:defRPr/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Event-Driven Process Modeling Strategy</a:t>
            </a:r>
            <a:endParaRPr lang="zh-CN" altLang="en-US" sz="2400" dirty="0">
              <a:solidFill>
                <a:prstClr val="black"/>
              </a:solidFill>
              <a:latin typeface="等线 Light" panose="020F0302020204030204"/>
              <a:ea typeface="等线 Light" panose="02010600030101010101" pitchFamily="2" charset="-122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518616"/>
            <a:ext cx="191729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10274709" y="617875"/>
            <a:ext cx="191729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7496C1E-F067-4DA4-9CCF-D3F43CCA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07" y="1461923"/>
            <a:ext cx="6833951" cy="4874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E5369-5679-4BCB-BBB3-66993CB9EE03}"/>
              </a:ext>
            </a:extLst>
          </p:cNvPr>
          <p:cNvSpPr txBox="1"/>
          <p:nvPr/>
        </p:nvSpPr>
        <p:spPr>
          <a:xfrm>
            <a:off x="5674253" y="6350483"/>
            <a:ext cx="4284251" cy="470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24" defTabSz="914354">
              <a:lnSpc>
                <a:spcPts val="3300"/>
              </a:lnSpc>
              <a:spcBef>
                <a:spcPts val="600"/>
              </a:spcBef>
              <a:buSzPct val="70000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上下文数据流图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(Context DFD)</a:t>
            </a:r>
          </a:p>
        </p:txBody>
      </p:sp>
    </p:spTree>
    <p:extLst>
      <p:ext uri="{BB962C8B-B14F-4D97-AF65-F5344CB8AC3E}">
        <p14:creationId xmlns:p14="http://schemas.microsoft.com/office/powerpoint/2010/main" val="1831344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5F448B8-BBB2-49E2-AC66-0C1AC3EE90E0}"/>
              </a:ext>
            </a:extLst>
          </p:cNvPr>
          <p:cNvSpPr txBox="1">
            <a:spLocks noChangeArrowheads="1"/>
          </p:cNvSpPr>
          <p:nvPr/>
        </p:nvSpPr>
        <p:spPr>
          <a:xfrm>
            <a:off x="510543" y="3223985"/>
            <a:ext cx="3255095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34">
              <a:spcAft>
                <a:spcPts val="1200"/>
              </a:spcAft>
              <a:defRPr/>
            </a:pPr>
            <a:r>
              <a:rPr lang="zh-CN" altLang="en-US" sz="4000" dirty="0">
                <a:solidFill>
                  <a:srgbClr val="000000"/>
                </a:solidFill>
                <a:latin typeface="Arial"/>
                <a:ea typeface="微软雅黑"/>
              </a:rPr>
              <a:t>自上而下结构   </a:t>
            </a:r>
            <a:endParaRPr lang="en-US" altLang="zh-CN" sz="40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algn="ctr" defTabSz="685734">
              <a:spcAft>
                <a:spcPts val="1200"/>
              </a:spcAft>
              <a:defRPr/>
            </a:pPr>
            <a:r>
              <a:rPr lang="en-US" altLang="zh-CN" sz="4000" dirty="0">
                <a:solidFill>
                  <a:srgbClr val="000000"/>
                </a:solidFill>
                <a:latin typeface="Arial"/>
                <a:ea typeface="微软雅黑"/>
              </a:rPr>
              <a:t>Top-Down Approach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97148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34">
              <a:defRPr/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事件驱动的过程建模策略（</a:t>
            </a: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2/4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734">
              <a:defRPr/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Event-Driven Process Modeling Strategy</a:t>
            </a:r>
            <a:endParaRPr lang="zh-CN" altLang="en-US" sz="2400" dirty="0">
              <a:solidFill>
                <a:prstClr val="black"/>
              </a:solidFill>
              <a:latin typeface="等线 Light" panose="020F0302020204030204"/>
              <a:ea typeface="等线 Light" panose="02010600030101010101" pitchFamily="2" charset="-122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518616"/>
            <a:ext cx="191729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10274709" y="617875"/>
            <a:ext cx="191729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7DF5264-4834-4186-9CBF-3AECB41C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509" y="1356851"/>
            <a:ext cx="7406123" cy="53241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CBBF60-1227-4057-8AE4-F109FE3F4540}"/>
              </a:ext>
            </a:extLst>
          </p:cNvPr>
          <p:cNvSpPr txBox="1"/>
          <p:nvPr/>
        </p:nvSpPr>
        <p:spPr>
          <a:xfrm>
            <a:off x="5234262" y="6339387"/>
            <a:ext cx="610737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功能分解图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Functional Decomposition Diagram</a:t>
            </a:r>
          </a:p>
        </p:txBody>
      </p:sp>
    </p:spTree>
    <p:extLst>
      <p:ext uri="{BB962C8B-B14F-4D97-AF65-F5344CB8AC3E}">
        <p14:creationId xmlns:p14="http://schemas.microsoft.com/office/powerpoint/2010/main" val="2543247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97148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34">
              <a:defRPr/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事件驱动的过程建模策略（</a:t>
            </a: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3/4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734">
              <a:defRPr/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Event-Driven Process Modeling Strategy</a:t>
            </a:r>
            <a:endParaRPr lang="zh-CN" altLang="en-US" sz="2400" dirty="0">
              <a:solidFill>
                <a:prstClr val="black"/>
              </a:solidFill>
              <a:latin typeface="等线 Light" panose="020F0302020204030204"/>
              <a:ea typeface="等线 Light" panose="02010600030101010101" pitchFamily="2" charset="-122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518616"/>
            <a:ext cx="191729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10274709" y="617875"/>
            <a:ext cx="191729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1B6DF778-7024-4FD9-91B4-D800DEC07C5A}"/>
              </a:ext>
            </a:extLst>
          </p:cNvPr>
          <p:cNvSpPr txBox="1">
            <a:spLocks noChangeArrowheads="1"/>
          </p:cNvSpPr>
          <p:nvPr/>
        </p:nvSpPr>
        <p:spPr>
          <a:xfrm>
            <a:off x="-39303" y="1776574"/>
            <a:ext cx="3255095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54">
              <a:spcAft>
                <a:spcPts val="1200"/>
              </a:spcAft>
              <a:defRPr/>
            </a:pPr>
            <a:r>
              <a:rPr lang="zh-CN" altLang="en-US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事件图与系统图</a:t>
            </a:r>
            <a:endParaRPr lang="en-US" altLang="zh-CN" sz="4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54">
              <a:spcAft>
                <a:spcPts val="1200"/>
              </a:spcAft>
              <a:defRPr/>
            </a:pPr>
            <a:r>
              <a:rPr lang="en-US" altLang="zh-CN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 Diagram</a:t>
            </a:r>
          </a:p>
          <a:p>
            <a:pPr algn="ctr" defTabSz="914354">
              <a:spcAft>
                <a:spcPts val="1200"/>
              </a:spcAft>
              <a:defRPr/>
            </a:pPr>
            <a:r>
              <a:rPr lang="en-US" altLang="zh-CN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</a:p>
          <a:p>
            <a:pPr algn="ctr" defTabSz="914354">
              <a:spcAft>
                <a:spcPts val="1200"/>
              </a:spcAft>
              <a:defRPr/>
            </a:pPr>
            <a:r>
              <a:rPr lang="en-US" altLang="zh-CN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Diagram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F45E1E-E3F9-4A38-99F4-F8AE0E294A31}"/>
              </a:ext>
            </a:extLst>
          </p:cNvPr>
          <p:cNvGrpSpPr/>
          <p:nvPr/>
        </p:nvGrpSpPr>
        <p:grpSpPr>
          <a:xfrm>
            <a:off x="472333" y="5424030"/>
            <a:ext cx="4461003" cy="1336825"/>
            <a:chOff x="527254" y="3270582"/>
            <a:chExt cx="11137491" cy="334792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3E008EF-FB76-40CF-A0AE-761AAE9213DD}"/>
                </a:ext>
              </a:extLst>
            </p:cNvPr>
            <p:cNvGrpSpPr/>
            <p:nvPr/>
          </p:nvGrpSpPr>
          <p:grpSpPr>
            <a:xfrm>
              <a:off x="527254" y="3270582"/>
              <a:ext cx="11137491" cy="3347927"/>
              <a:chOff x="527254" y="3270582"/>
              <a:chExt cx="11137491" cy="3347927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963064-18C4-4B2A-831B-7030D8080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7254" y="3270582"/>
                <a:ext cx="11137491" cy="334792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4B93EB9-3872-4B6E-A10E-A91950283C92}"/>
                  </a:ext>
                </a:extLst>
              </p:cNvPr>
              <p:cNvCxnSpPr/>
              <p:nvPr/>
            </p:nvCxnSpPr>
            <p:spPr>
              <a:xfrm>
                <a:off x="5936776" y="4865427"/>
                <a:ext cx="184244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C7236EF-BCD4-436F-AA4C-3DEA60CAD67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377082" y="4569981"/>
              <a:ext cx="961836" cy="281739"/>
            </a:xfrm>
            <a:prstGeom prst="rect">
              <a:avLst/>
            </a:prstGeom>
            <a:ln w="19050"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685766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1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defTabSz="914354">
                <a:spcAft>
                  <a:spcPts val="1200"/>
                </a:spcAft>
                <a:defRPr/>
              </a:pPr>
              <a:r>
                <a:rPr lang="en-US" altLang="zh-CN" sz="9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71F90C75-94C8-47B6-BE72-F8723E022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650" y="1119234"/>
            <a:ext cx="6409137" cy="41470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DBF0C25-D122-4585-82E3-BB9E455FA049}"/>
              </a:ext>
            </a:extLst>
          </p:cNvPr>
          <p:cNvCxnSpPr>
            <a:cxnSpLocks/>
          </p:cNvCxnSpPr>
          <p:nvPr/>
        </p:nvCxnSpPr>
        <p:spPr>
          <a:xfrm flipH="1">
            <a:off x="472335" y="4264925"/>
            <a:ext cx="5771519" cy="115093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C6E06E-4B86-408A-9A06-51DFBD788717}"/>
              </a:ext>
            </a:extLst>
          </p:cNvPr>
          <p:cNvCxnSpPr>
            <a:cxnSpLocks/>
          </p:cNvCxnSpPr>
          <p:nvPr/>
        </p:nvCxnSpPr>
        <p:spPr>
          <a:xfrm flipH="1">
            <a:off x="4933335" y="4319518"/>
            <a:ext cx="2006552" cy="244133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EF9F554-4D42-458F-82EE-9B84D2D73E3A}"/>
              </a:ext>
            </a:extLst>
          </p:cNvPr>
          <p:cNvGrpSpPr/>
          <p:nvPr/>
        </p:nvGrpSpPr>
        <p:grpSpPr>
          <a:xfrm>
            <a:off x="6864825" y="5415858"/>
            <a:ext cx="4461003" cy="1336825"/>
            <a:chOff x="6864823" y="5415855"/>
            <a:chExt cx="4461003" cy="133682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6229962-1E3E-4FB3-8ED5-66BFD3912C8F}"/>
                </a:ext>
              </a:extLst>
            </p:cNvPr>
            <p:cNvGrpSpPr/>
            <p:nvPr/>
          </p:nvGrpSpPr>
          <p:grpSpPr>
            <a:xfrm>
              <a:off x="6864823" y="5415855"/>
              <a:ext cx="4461003" cy="1336825"/>
              <a:chOff x="551941" y="3250114"/>
              <a:chExt cx="11137491" cy="3347927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4DF29E2-C86D-4669-AC27-AFFDC3C62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51941" y="3250114"/>
                <a:ext cx="11137491" cy="334792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9C180BD-5E26-45D0-817E-5F04C4F22537}"/>
                  </a:ext>
                </a:extLst>
              </p:cNvPr>
              <p:cNvCxnSpPr/>
              <p:nvPr/>
            </p:nvCxnSpPr>
            <p:spPr>
              <a:xfrm>
                <a:off x="5936776" y="4865427"/>
                <a:ext cx="184244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D4481A56-28E3-4704-B4D9-E72255581D1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198021" y="5942877"/>
              <a:ext cx="385253" cy="112498"/>
            </a:xfrm>
            <a:prstGeom prst="rect">
              <a:avLst/>
            </a:prstGeom>
            <a:ln w="19050"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685766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1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defTabSz="914354">
                <a:spcAft>
                  <a:spcPts val="1200"/>
                </a:spcAft>
                <a:defRPr/>
              </a:pPr>
              <a:r>
                <a:rPr lang="en-US" altLang="zh-CN" sz="9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9B2CA3B-BF97-46D4-83C9-BEBCFC462423}"/>
              </a:ext>
            </a:extLst>
          </p:cNvPr>
          <p:cNvSpPr txBox="1"/>
          <p:nvPr/>
        </p:nvSpPr>
        <p:spPr>
          <a:xfrm>
            <a:off x="5711946" y="594287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……</a:t>
            </a:r>
            <a:endParaRPr lang="zh-CN" altLang="en-US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767AB7F-911C-4091-B4AA-82BD9061E7D1}"/>
              </a:ext>
            </a:extLst>
          </p:cNvPr>
          <p:cNvCxnSpPr>
            <a:cxnSpLocks/>
          </p:cNvCxnSpPr>
          <p:nvPr/>
        </p:nvCxnSpPr>
        <p:spPr>
          <a:xfrm>
            <a:off x="8410579" y="2919927"/>
            <a:ext cx="2931895" cy="24959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21AE8B-0E7F-46FB-B0E6-7C5738BE69A2}"/>
              </a:ext>
            </a:extLst>
          </p:cNvPr>
          <p:cNvCxnSpPr>
            <a:cxnSpLocks/>
          </p:cNvCxnSpPr>
          <p:nvPr/>
        </p:nvCxnSpPr>
        <p:spPr>
          <a:xfrm flipH="1">
            <a:off x="6864824" y="2919927"/>
            <a:ext cx="818139" cy="24959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190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35D1B3-751B-424D-A11C-35537DFBF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001" y="1173237"/>
            <a:ext cx="8835568" cy="545543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97148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34">
              <a:defRPr/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事件驱动的过程建模策略（</a:t>
            </a: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4/4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734">
              <a:defRPr/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Event-Driven Process Modeling Strategy</a:t>
            </a:r>
            <a:endParaRPr lang="zh-CN" altLang="en-US" sz="2400" dirty="0">
              <a:solidFill>
                <a:prstClr val="black"/>
              </a:solidFill>
              <a:latin typeface="等线 Light" panose="020F0302020204030204"/>
              <a:ea typeface="等线 Light" panose="02010600030101010101" pitchFamily="2" charset="-122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518616"/>
            <a:ext cx="191729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10274709" y="617875"/>
            <a:ext cx="191729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7D2654BB-A2AE-4A30-957D-7C3C075CC2DF}"/>
              </a:ext>
            </a:extLst>
          </p:cNvPr>
          <p:cNvSpPr txBox="1">
            <a:spLocks noChangeArrowheads="1"/>
          </p:cNvSpPr>
          <p:nvPr/>
        </p:nvSpPr>
        <p:spPr>
          <a:xfrm>
            <a:off x="162069" y="2191109"/>
            <a:ext cx="3510447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54">
              <a:spcAft>
                <a:spcPts val="1200"/>
              </a:spcAft>
              <a:defRPr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 </a:t>
            </a:r>
            <a:endParaRPr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54">
              <a:spcAft>
                <a:spcPts val="1200"/>
              </a:spcAft>
              <a:defRPr/>
            </a:pP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Primitive Diagram</a:t>
            </a:r>
          </a:p>
        </p:txBody>
      </p:sp>
    </p:spTree>
    <p:extLst>
      <p:ext uri="{BB962C8B-B14F-4D97-AF65-F5344CB8AC3E}">
        <p14:creationId xmlns:p14="http://schemas.microsoft.com/office/powerpoint/2010/main" val="909582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59B3765-D487-424E-AF13-BF3B11119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269" y="253082"/>
            <a:ext cx="2905358" cy="59717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435373" y="1349966"/>
            <a:ext cx="2427402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包图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3AF67-7DA8-4EAF-B489-C212E64CB7F8}"/>
              </a:ext>
            </a:extLst>
          </p:cNvPr>
          <p:cNvSpPr txBox="1"/>
          <p:nvPr/>
        </p:nvSpPr>
        <p:spPr>
          <a:xfrm>
            <a:off x="435373" y="2399427"/>
            <a:ext cx="808169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sv-SE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一个用来将模型单元分组的通用机制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defTabSz="914354"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将模型元素分组隐藏，从而简化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83112-D889-4857-81EC-8DC0E32492ED}"/>
              </a:ext>
            </a:extLst>
          </p:cNvPr>
          <p:cNvSpPr txBox="1"/>
          <p:nvPr/>
        </p:nvSpPr>
        <p:spPr>
          <a:xfrm>
            <a:off x="9790577" y="5894361"/>
            <a:ext cx="1681625" cy="660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嵌套的包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16D257-3404-45AF-9A8A-6E7DFF27D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103" y="1226919"/>
            <a:ext cx="1450100" cy="9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4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L 0.51901 0.0349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51" y="17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594702" y="2367171"/>
            <a:ext cx="1100259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600" b="1" dirty="0">
                <a:latin typeface="Bahnschrift SemiBold Condensed" panose="020B0502040204020203" pitchFamily="34" charset="0"/>
              </a:rPr>
              <a:t>问题分析阶段</a:t>
            </a:r>
            <a:endParaRPr lang="en-US" altLang="zh-CN" sz="6600" b="1" dirty="0">
              <a:latin typeface="Bahnschrift SemiBold Condensed" panose="020B0502040204020203" pitchFamily="34" charset="0"/>
            </a:endParaRPr>
          </a:p>
          <a:p>
            <a:pPr algn="ctr"/>
            <a:r>
              <a:rPr lang="en-US" altLang="zh-CN" sz="6600" b="1" dirty="0">
                <a:latin typeface="Bahnschrift SemiBold Condensed" panose="020B0502040204020203" pitchFamily="34" charset="0"/>
              </a:rPr>
              <a:t>Fully Understand a Business Problem</a:t>
            </a:r>
            <a:endParaRPr lang="zh-CN" altLang="en-US" sz="6600" b="1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55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054C45-4E68-4020-9AE1-769DBD02E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82"/>
          <a:stretch/>
        </p:blipFill>
        <p:spPr>
          <a:xfrm>
            <a:off x="6000692" y="4311748"/>
            <a:ext cx="6191308" cy="25462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385732-2351-48C7-B9CA-509EAF6E2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527" y="483816"/>
            <a:ext cx="5194430" cy="30020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435373" y="1349966"/>
            <a:ext cx="2427402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包图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Package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3AF67-7DA8-4EAF-B489-C212E64CB7F8}"/>
              </a:ext>
            </a:extLst>
          </p:cNvPr>
          <p:cNvSpPr txBox="1"/>
          <p:nvPr/>
        </p:nvSpPr>
        <p:spPr>
          <a:xfrm>
            <a:off x="435373" y="2399427"/>
            <a:ext cx="645076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sv-S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一个用来将模型单元分组的通用机制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将模型元素分组隐藏，从而简化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lvl="0" indent="-457200" defTabSz="914354">
              <a:spcAft>
                <a:spcPts val="1800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多用于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类图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类包图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用例包图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2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将协作较多的用例或类分到一个包里，协作多可以从顺序图或通信图中看出</a:t>
            </a: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16D257-3404-45AF-9A8A-6E7DFF27D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3103" y="1226919"/>
            <a:ext cx="1450100" cy="9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64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368125" y="1483801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建模用例活动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Modeling the Use-Case Activities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368125" y="3016307"/>
            <a:ext cx="9906512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活动图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(Activity Diagram)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用于以图形方式描述业务过程或用例的活动的顺序流程。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提供了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描述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并行活动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的机制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每个用例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至少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可以构造一个活动图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只对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具有复杂逻辑的用例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或用例的一个片段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绘制活动图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更好地理解用例步骤的流程和顺序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D7711F-7A6D-4A22-B0AD-5B07D3E3F77D}"/>
              </a:ext>
            </a:extLst>
          </p:cNvPr>
          <p:cNvGrpSpPr/>
          <p:nvPr/>
        </p:nvGrpSpPr>
        <p:grpSpPr>
          <a:xfrm>
            <a:off x="8624822" y="0"/>
            <a:ext cx="3440624" cy="6858000"/>
            <a:chOff x="8248123" y="0"/>
            <a:chExt cx="3440624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276B98-07E0-4BB5-83DC-178A2FCD7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8123" y="0"/>
              <a:ext cx="3440624" cy="6858000"/>
            </a:xfrm>
            <a:prstGeom prst="rect">
              <a:avLst/>
            </a:prstGeom>
          </p:spPr>
        </p:pic>
        <p:pic>
          <p:nvPicPr>
            <p:cNvPr id="8" name="Picture 2" descr="Circle B - Crunchbase Company Profile &amp; Funding">
              <a:extLst>
                <a:ext uri="{FF2B5EF4-FFF2-40B4-BE49-F238E27FC236}">
                  <a16:creationId xmlns:a16="http://schemas.microsoft.com/office/drawing/2014/main" id="{D8ABA52F-F180-4769-80D7-918266E446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066" y="2407725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ircle B - Crunchbase Company Profile &amp; Funding">
              <a:extLst>
                <a:ext uri="{FF2B5EF4-FFF2-40B4-BE49-F238E27FC236}">
                  <a16:creationId xmlns:a16="http://schemas.microsoft.com/office/drawing/2014/main" id="{AFB9E48F-E8A8-4407-BADF-A06302A5E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4733" y="5953569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809A2F-ACC2-4EB9-9E88-46FEC045A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9066" y="6596066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6DA4ECC-4952-41D8-A846-B608E0501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456" y="4112420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821804A-BEF3-4BD1-A9D0-5F5C6823F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437" y="3765768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421787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152832" y="0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活动图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Activity Diagram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126554" y="1441185"/>
            <a:ext cx="8192528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泳道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(Swimlane)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— </a:t>
            </a: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按照特定类或角色执行的工作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分割</a:t>
            </a: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活动图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6C604B-7830-4C34-9562-83575738E5B8}"/>
              </a:ext>
            </a:extLst>
          </p:cNvPr>
          <p:cNvGrpSpPr/>
          <p:nvPr/>
        </p:nvGrpSpPr>
        <p:grpSpPr>
          <a:xfrm>
            <a:off x="8624822" y="0"/>
            <a:ext cx="3440624" cy="6858000"/>
            <a:chOff x="8248123" y="0"/>
            <a:chExt cx="3440624" cy="68580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F6C61B2-9ECC-4DB5-98CB-153C54763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8123" y="0"/>
              <a:ext cx="3440624" cy="6858000"/>
            </a:xfrm>
            <a:prstGeom prst="rect">
              <a:avLst/>
            </a:prstGeom>
          </p:spPr>
        </p:pic>
        <p:pic>
          <p:nvPicPr>
            <p:cNvPr id="1026" name="Picture 2" descr="Circle B - Crunchbase Company Profile &amp; Funding">
              <a:extLst>
                <a:ext uri="{FF2B5EF4-FFF2-40B4-BE49-F238E27FC236}">
                  <a16:creationId xmlns:a16="http://schemas.microsoft.com/office/drawing/2014/main" id="{63D54341-9078-49BE-AF1C-E5C4F71B4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066" y="2407725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ircle B - Crunchbase Company Profile &amp; Funding">
              <a:extLst>
                <a:ext uri="{FF2B5EF4-FFF2-40B4-BE49-F238E27FC236}">
                  <a16:creationId xmlns:a16="http://schemas.microsoft.com/office/drawing/2014/main" id="{12BB333B-D171-4797-A9B3-DE3EBFB5F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4733" y="5953569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049BAC-F3AC-4926-831D-4B88A3FB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9066" y="6596066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BD96955-C1D5-444F-B9D7-4AD5315E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456" y="4112420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707551-D5D3-4BBB-8A64-400F7DAA2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437" y="3765768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67AB5D-DEF8-46AF-BACC-FBCBAB0D185C}"/>
              </a:ext>
            </a:extLst>
          </p:cNvPr>
          <p:cNvSpPr/>
          <p:nvPr/>
        </p:nvSpPr>
        <p:spPr>
          <a:xfrm>
            <a:off x="8909877" y="369715"/>
            <a:ext cx="1210235" cy="5542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泳道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0F3C8E-CE9E-4F87-81F5-0777A87C1188}"/>
              </a:ext>
            </a:extLst>
          </p:cNvPr>
          <p:cNvSpPr/>
          <p:nvPr/>
        </p:nvSpPr>
        <p:spPr>
          <a:xfrm>
            <a:off x="10595765" y="369714"/>
            <a:ext cx="1210235" cy="5542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泳道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EFCEC1-78DF-48DD-B92C-C6829AE747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62"/>
          <a:stretch/>
        </p:blipFill>
        <p:spPr>
          <a:xfrm rot="5400000">
            <a:off x="6963988" y="1731573"/>
            <a:ext cx="6788569" cy="341434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5B82EC5-A666-46EC-A84B-057E54CAB7FD}"/>
              </a:ext>
            </a:extLst>
          </p:cNvPr>
          <p:cNvGrpSpPr/>
          <p:nvPr/>
        </p:nvGrpSpPr>
        <p:grpSpPr>
          <a:xfrm>
            <a:off x="1205825" y="2306652"/>
            <a:ext cx="6415509" cy="4311857"/>
            <a:chOff x="1205825" y="2306652"/>
            <a:chExt cx="6415509" cy="43118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F8705FD-0EB7-4B79-AFD9-3447DB997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457"/>
            <a:stretch/>
          </p:blipFill>
          <p:spPr>
            <a:xfrm>
              <a:off x="1205825" y="2306652"/>
              <a:ext cx="6415509" cy="428941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942BB4D-63F4-4CD0-807C-697F0B4A9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2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58" t="-223" r="17692" b="34948"/>
            <a:stretch/>
          </p:blipFill>
          <p:spPr>
            <a:xfrm rot="5400000">
              <a:off x="2268871" y="1327046"/>
              <a:ext cx="4289414" cy="6293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31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152832" y="0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活动图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Activity Diagram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6C604B-7830-4C34-9562-83575738E5B8}"/>
              </a:ext>
            </a:extLst>
          </p:cNvPr>
          <p:cNvGrpSpPr/>
          <p:nvPr/>
        </p:nvGrpSpPr>
        <p:grpSpPr>
          <a:xfrm>
            <a:off x="8624822" y="0"/>
            <a:ext cx="3440624" cy="6858000"/>
            <a:chOff x="8248123" y="0"/>
            <a:chExt cx="3440624" cy="68580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F6C61B2-9ECC-4DB5-98CB-153C54763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8123" y="0"/>
              <a:ext cx="3440624" cy="6858000"/>
            </a:xfrm>
            <a:prstGeom prst="rect">
              <a:avLst/>
            </a:prstGeom>
          </p:spPr>
        </p:pic>
        <p:pic>
          <p:nvPicPr>
            <p:cNvPr id="1026" name="Picture 2" descr="Circle B - Crunchbase Company Profile &amp; Funding">
              <a:extLst>
                <a:ext uri="{FF2B5EF4-FFF2-40B4-BE49-F238E27FC236}">
                  <a16:creationId xmlns:a16="http://schemas.microsoft.com/office/drawing/2014/main" id="{63D54341-9078-49BE-AF1C-E5C4F71B4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066" y="2407725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ircle B - Crunchbase Company Profile &amp; Funding">
              <a:extLst>
                <a:ext uri="{FF2B5EF4-FFF2-40B4-BE49-F238E27FC236}">
                  <a16:creationId xmlns:a16="http://schemas.microsoft.com/office/drawing/2014/main" id="{12BB333B-D171-4797-A9B3-DE3EBFB5F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4733" y="5953569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049BAC-F3AC-4926-831D-4B88A3FB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9066" y="6596066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BD96955-C1D5-444F-B9D7-4AD5315E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456" y="4112420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707551-D5D3-4BBB-8A64-400F7DAA2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437" y="3765768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5" name="Graphic 14" descr="Badge 1 outline">
            <a:extLst>
              <a:ext uri="{FF2B5EF4-FFF2-40B4-BE49-F238E27FC236}">
                <a16:creationId xmlns:a16="http://schemas.microsoft.com/office/drawing/2014/main" id="{37C975D6-F7FF-4209-A902-336E775EA8A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5297" y="396240"/>
            <a:ext cx="303602" cy="303602"/>
          </a:xfrm>
          <a:prstGeom prst="rect">
            <a:avLst/>
          </a:prstGeom>
        </p:spPr>
      </p:pic>
      <p:pic>
        <p:nvPicPr>
          <p:cNvPr id="22" name="Graphic 21" descr="Badge 8 outline">
            <a:extLst>
              <a:ext uri="{FF2B5EF4-FFF2-40B4-BE49-F238E27FC236}">
                <a16:creationId xmlns:a16="http://schemas.microsoft.com/office/drawing/2014/main" id="{F8700421-FDD1-472E-959D-09ADD002380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26944" y="6508557"/>
            <a:ext cx="303602" cy="303602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79129F9D-C9C8-43F8-A10A-1E8E14D59366}"/>
              </a:ext>
            </a:extLst>
          </p:cNvPr>
          <p:cNvSpPr txBox="1">
            <a:spLocks/>
          </p:cNvSpPr>
          <p:nvPr/>
        </p:nvSpPr>
        <p:spPr>
          <a:xfrm>
            <a:off x="152832" y="1193908"/>
            <a:ext cx="8471990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初始节点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(Initial Node)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实心圆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表示过程的开始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动作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(Action)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圆角矩形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表示单个步骤。动作的序列构成了图形描述的活动</a:t>
            </a:r>
            <a:endParaRPr lang="en-US" altLang="zh-CN" sz="22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流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(Flow)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图上的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箭头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指示通过动作的进展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决策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(Decision)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具有一个进入流和两个或多个输出流的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菱形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输出流被标记以指示条件</a:t>
            </a:r>
            <a:endParaRPr lang="en-US" altLang="zh-CN" sz="22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合并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(Merge)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具有两个或多个进入流和一个输出流的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菱形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子活动指示器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耙子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符号指示这个动作被分解成独立的活动图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连接器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圆圈内的字母表示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进入连接器的流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跳转到具有匹配字母的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输出流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活动终止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(Activity Final)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空心圆内的实心圆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表示过程的结束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80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152832" y="0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活动图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Activity Diagram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152832" y="1227526"/>
            <a:ext cx="8471990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     初始节点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(Initial Node)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实心圆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表示过程的开始</a:t>
            </a:r>
            <a:endParaRPr lang="en-US" altLang="zh-CN" sz="22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2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动作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(Action)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圆角矩形</a:t>
            </a: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表示单个步骤。动作的序列构成了图形描述的活动</a:t>
            </a:r>
            <a:endParaRPr lang="en-US" altLang="zh-CN" sz="2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2"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流</a:t>
            </a:r>
            <a:r>
              <a:rPr lang="en-US" altLang="zh-CN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(Flow)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图上的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箭头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指示通过动作的进展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2"/>
              <a:tabLst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决策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(Decision)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具有一个进入流和两个或多个输出流的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菱形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输出流被标记以指示条件</a:t>
            </a:r>
            <a:endParaRPr lang="en-US" altLang="zh-CN" sz="22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2"/>
              <a:tabLst/>
              <a:defRPr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合并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(Merge)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具有两个或多个进入流和一个输出流的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菱形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6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子活动指示器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耙子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符号指示这个动作被分解成独立的活动图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6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连接器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圆圈内的字母表示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进入连接器的流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跳转到具有匹配字母的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输出流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342883" lvl="1" indent="0">
              <a:lnSpc>
                <a:spcPts val="3500"/>
              </a:lnSpc>
              <a:spcBef>
                <a:spcPts val="600"/>
              </a:spcBef>
              <a:buNone/>
              <a:defRPr/>
            </a:pPr>
            <a:r>
              <a:rPr lang="zh-CN" altLang="en-US" sz="225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 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活动终止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(Activity Final)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空心圆内的实心圆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表示过程的结束</a:t>
            </a:r>
            <a:endParaRPr lang="en-US" altLang="zh-CN" sz="22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6C604B-7830-4C34-9562-83575738E5B8}"/>
              </a:ext>
            </a:extLst>
          </p:cNvPr>
          <p:cNvGrpSpPr/>
          <p:nvPr/>
        </p:nvGrpSpPr>
        <p:grpSpPr>
          <a:xfrm>
            <a:off x="8624822" y="0"/>
            <a:ext cx="3440624" cy="6858000"/>
            <a:chOff x="8248123" y="0"/>
            <a:chExt cx="3440624" cy="68580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F6C61B2-9ECC-4DB5-98CB-153C54763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8123" y="0"/>
              <a:ext cx="3440624" cy="6858000"/>
            </a:xfrm>
            <a:prstGeom prst="rect">
              <a:avLst/>
            </a:prstGeom>
          </p:spPr>
        </p:pic>
        <p:pic>
          <p:nvPicPr>
            <p:cNvPr id="1026" name="Picture 2" descr="Circle B - Crunchbase Company Profile &amp; Funding">
              <a:extLst>
                <a:ext uri="{FF2B5EF4-FFF2-40B4-BE49-F238E27FC236}">
                  <a16:creationId xmlns:a16="http://schemas.microsoft.com/office/drawing/2014/main" id="{63D54341-9078-49BE-AF1C-E5C4F71B4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066" y="2407725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ircle B - Crunchbase Company Profile &amp; Funding">
              <a:extLst>
                <a:ext uri="{FF2B5EF4-FFF2-40B4-BE49-F238E27FC236}">
                  <a16:creationId xmlns:a16="http://schemas.microsoft.com/office/drawing/2014/main" id="{12BB333B-D171-4797-A9B3-DE3EBFB5F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4733" y="5953569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049BAC-F3AC-4926-831D-4B88A3FB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9066" y="6596066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BD96955-C1D5-444F-B9D7-4AD5315E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456" y="4112420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707551-D5D3-4BBB-8A64-400F7DAA2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437" y="3765768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6" name="Graphic 15" descr="Badge outline">
            <a:extLst>
              <a:ext uri="{FF2B5EF4-FFF2-40B4-BE49-F238E27FC236}">
                <a16:creationId xmlns:a16="http://schemas.microsoft.com/office/drawing/2014/main" id="{BEBC1BFE-7725-4423-8F0B-11CC5ABCE1F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71721" y="923924"/>
            <a:ext cx="303602" cy="303602"/>
          </a:xfrm>
          <a:prstGeom prst="rect">
            <a:avLst/>
          </a:prstGeom>
        </p:spPr>
      </p:pic>
      <p:pic>
        <p:nvPicPr>
          <p:cNvPr id="17" name="Graphic 16" descr="Badge 3 outline">
            <a:extLst>
              <a:ext uri="{FF2B5EF4-FFF2-40B4-BE49-F238E27FC236}">
                <a16:creationId xmlns:a16="http://schemas.microsoft.com/office/drawing/2014/main" id="{1D44E919-1443-4CFA-9C7E-DD0D732D0D5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11368" y="2501437"/>
            <a:ext cx="303602" cy="303602"/>
          </a:xfrm>
          <a:prstGeom prst="rect">
            <a:avLst/>
          </a:prstGeom>
        </p:spPr>
      </p:pic>
      <p:pic>
        <p:nvPicPr>
          <p:cNvPr id="29" name="Graphic 28" descr="Badge 1 outline">
            <a:extLst>
              <a:ext uri="{FF2B5EF4-FFF2-40B4-BE49-F238E27FC236}">
                <a16:creationId xmlns:a16="http://schemas.microsoft.com/office/drawing/2014/main" id="{FB1C4C8C-C0A2-48C1-9584-85D1F3D1A57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9032" y="1334452"/>
            <a:ext cx="357708" cy="357708"/>
          </a:xfrm>
          <a:prstGeom prst="rect">
            <a:avLst/>
          </a:prstGeom>
        </p:spPr>
      </p:pic>
      <p:pic>
        <p:nvPicPr>
          <p:cNvPr id="32" name="Graphic 31" descr="Badge 8 outline">
            <a:extLst>
              <a:ext uri="{FF2B5EF4-FFF2-40B4-BE49-F238E27FC236}">
                <a16:creationId xmlns:a16="http://schemas.microsoft.com/office/drawing/2014/main" id="{BF1AC6FC-CD1F-4488-9EBC-146C481629C9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0668" y="6294286"/>
            <a:ext cx="366072" cy="36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75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152832" y="0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活动图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Activity Diagram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152832" y="1227526"/>
            <a:ext cx="8471990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     初始节点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(Initial Node)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实心圆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表示过程的开始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lvl="1" indent="0">
              <a:lnSpc>
                <a:spcPts val="3500"/>
              </a:lnSpc>
              <a:spcBef>
                <a:spcPts val="600"/>
              </a:spcBef>
              <a:buNone/>
              <a:defRPr/>
            </a:pPr>
            <a:r>
              <a:rPr kumimoji="0" lang="zh-CN" altLang="en-US" sz="2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动作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(Action)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圆角矩形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表示单个步骤。动作的序列构成了图形描述的活动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lvl="1" indent="0">
              <a:lnSpc>
                <a:spcPts val="3500"/>
              </a:lnSpc>
              <a:spcBef>
                <a:spcPts val="600"/>
              </a:spcBef>
              <a:buNone/>
              <a:defRPr/>
            </a:pPr>
            <a:r>
              <a:rPr kumimoji="0" lang="zh-CN" altLang="en-US" sz="225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流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(Flow)—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图上的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箭头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指示通过动作的进展</a:t>
            </a:r>
            <a:endParaRPr lang="en-US" altLang="zh-CN" sz="22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4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决策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(Decision)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具有一个进入流和两个或多个输出流的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菱形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输出流被标记以指示条件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4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合并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(Merge)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具有两个或多个进入流和一个输出流的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菱形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6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子活动指示器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耙子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符号指示这个动作被分解成独立的活动图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6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连接器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圆圈内的字母表示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进入连接器的流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跳转到具有匹配字母的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输出流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2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活动终止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(Activity Final)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空心圆内的实心圆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表示过程的结束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6C604B-7830-4C34-9562-83575738E5B8}"/>
              </a:ext>
            </a:extLst>
          </p:cNvPr>
          <p:cNvGrpSpPr/>
          <p:nvPr/>
        </p:nvGrpSpPr>
        <p:grpSpPr>
          <a:xfrm>
            <a:off x="8624822" y="0"/>
            <a:ext cx="3440624" cy="6858000"/>
            <a:chOff x="8248123" y="0"/>
            <a:chExt cx="3440624" cy="68580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F6C61B2-9ECC-4DB5-98CB-153C54763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8123" y="0"/>
              <a:ext cx="3440624" cy="6858000"/>
            </a:xfrm>
            <a:prstGeom prst="rect">
              <a:avLst/>
            </a:prstGeom>
          </p:spPr>
        </p:pic>
        <p:pic>
          <p:nvPicPr>
            <p:cNvPr id="1026" name="Picture 2" descr="Circle B - Crunchbase Company Profile &amp; Funding">
              <a:extLst>
                <a:ext uri="{FF2B5EF4-FFF2-40B4-BE49-F238E27FC236}">
                  <a16:creationId xmlns:a16="http://schemas.microsoft.com/office/drawing/2014/main" id="{63D54341-9078-49BE-AF1C-E5C4F71B4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066" y="2407725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ircle B - Crunchbase Company Profile &amp; Funding">
              <a:extLst>
                <a:ext uri="{FF2B5EF4-FFF2-40B4-BE49-F238E27FC236}">
                  <a16:creationId xmlns:a16="http://schemas.microsoft.com/office/drawing/2014/main" id="{12BB333B-D171-4797-A9B3-DE3EBFB5F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4733" y="5953569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049BAC-F3AC-4926-831D-4B88A3FB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9066" y="6596066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BD96955-C1D5-444F-B9D7-4AD5315E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456" y="4112420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707551-D5D3-4BBB-8A64-400F7DAA2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437" y="3765768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6" name="Graphic 15" descr="Badge outline">
            <a:extLst>
              <a:ext uri="{FF2B5EF4-FFF2-40B4-BE49-F238E27FC236}">
                <a16:creationId xmlns:a16="http://schemas.microsoft.com/office/drawing/2014/main" id="{BEBC1BFE-7725-4423-8F0B-11CC5ABCE1F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032" y="1868246"/>
            <a:ext cx="357708" cy="357708"/>
          </a:xfrm>
          <a:prstGeom prst="rect">
            <a:avLst/>
          </a:prstGeom>
        </p:spPr>
      </p:pic>
      <p:pic>
        <p:nvPicPr>
          <p:cNvPr id="29" name="Graphic 28" descr="Badge 1 outline">
            <a:extLst>
              <a:ext uri="{FF2B5EF4-FFF2-40B4-BE49-F238E27FC236}">
                <a16:creationId xmlns:a16="http://schemas.microsoft.com/office/drawing/2014/main" id="{FB1C4C8C-C0A2-48C1-9584-85D1F3D1A57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9032" y="1334452"/>
            <a:ext cx="357708" cy="357708"/>
          </a:xfrm>
          <a:prstGeom prst="rect">
            <a:avLst/>
          </a:prstGeom>
        </p:spPr>
      </p:pic>
      <p:pic>
        <p:nvPicPr>
          <p:cNvPr id="32" name="Graphic 31" descr="Badge 8 outline">
            <a:extLst>
              <a:ext uri="{FF2B5EF4-FFF2-40B4-BE49-F238E27FC236}">
                <a16:creationId xmlns:a16="http://schemas.microsoft.com/office/drawing/2014/main" id="{BF1AC6FC-CD1F-4488-9EBC-146C481629C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9032" y="6294286"/>
            <a:ext cx="366072" cy="366072"/>
          </a:xfrm>
          <a:prstGeom prst="rect">
            <a:avLst/>
          </a:prstGeom>
        </p:spPr>
      </p:pic>
      <p:pic>
        <p:nvPicPr>
          <p:cNvPr id="15" name="Graphic 14" descr="Badge 4 outline">
            <a:extLst>
              <a:ext uri="{FF2B5EF4-FFF2-40B4-BE49-F238E27FC236}">
                <a16:creationId xmlns:a16="http://schemas.microsoft.com/office/drawing/2014/main" id="{ABC9CE1F-CAD8-4F30-B954-9A1DA83C63D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35566" y="3125398"/>
            <a:ext cx="303602" cy="303602"/>
          </a:xfrm>
          <a:prstGeom prst="rect">
            <a:avLst/>
          </a:prstGeom>
        </p:spPr>
      </p:pic>
      <p:pic>
        <p:nvPicPr>
          <p:cNvPr id="18" name="Graphic 17" descr="Badge 5 outline">
            <a:extLst>
              <a:ext uri="{FF2B5EF4-FFF2-40B4-BE49-F238E27FC236}">
                <a16:creationId xmlns:a16="http://schemas.microsoft.com/office/drawing/2014/main" id="{D56FEFEE-F38A-4F37-99FF-B65F76770ABB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95765" y="2047100"/>
            <a:ext cx="303602" cy="303602"/>
          </a:xfrm>
          <a:prstGeom prst="rect">
            <a:avLst/>
          </a:prstGeom>
        </p:spPr>
      </p:pic>
      <p:pic>
        <p:nvPicPr>
          <p:cNvPr id="19" name="Graphic 18" descr="Badge 3 outline">
            <a:extLst>
              <a:ext uri="{FF2B5EF4-FFF2-40B4-BE49-F238E27FC236}">
                <a16:creationId xmlns:a16="http://schemas.microsoft.com/office/drawing/2014/main" id="{6CCA91A0-680E-4AD6-ABB5-3A08E4A6136E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9032" y="2851752"/>
            <a:ext cx="357708" cy="35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27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152832" y="0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活动图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Activity Diagram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152832" y="1227526"/>
            <a:ext cx="8471990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     初始节点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(Initial Node)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实心圆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表示过程的开始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动作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(Action)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圆角矩形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表示单个步骤。动作的序列构成了图形描述的活动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2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(Flow)—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图上的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箭头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指示通过动作的进展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883" lvl="1" indent="0">
              <a:lnSpc>
                <a:spcPts val="3500"/>
              </a:lnSpc>
              <a:spcBef>
                <a:spcPts val="600"/>
              </a:spcBef>
              <a:buNone/>
              <a:defRPr/>
            </a:pPr>
            <a:r>
              <a:rPr lang="zh-CN" altLang="en-US" sz="2400" b="1" dirty="0">
                <a:solidFill>
                  <a:prstClr val="white">
                    <a:lumMod val="65000"/>
                  </a:prst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决策</a:t>
            </a:r>
            <a:r>
              <a:rPr lang="en-US" altLang="zh-CN" sz="2400" b="1" dirty="0">
                <a:solidFill>
                  <a:prstClr val="white">
                    <a:lumMod val="65000"/>
                  </a:prst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(Decision)—</a:t>
            </a:r>
            <a:r>
              <a:rPr lang="zh-CN" altLang="en-US" sz="2400" b="1" dirty="0">
                <a:solidFill>
                  <a:prstClr val="white">
                    <a:lumMod val="65000"/>
                  </a:prst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具有一个进入流和两个或多个输出流的菱形。输出流被标记以指示条件</a:t>
            </a:r>
            <a:endParaRPr lang="en-US" altLang="zh-CN" sz="2400" b="1" dirty="0">
              <a:solidFill>
                <a:prstClr val="white">
                  <a:lumMod val="65000"/>
                </a:prst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342883" lvl="1" indent="0">
              <a:lnSpc>
                <a:spcPts val="3500"/>
              </a:lnSpc>
              <a:spcBef>
                <a:spcPts val="600"/>
              </a:spcBef>
              <a:buNone/>
              <a:defRPr/>
            </a:pPr>
            <a:r>
              <a:rPr lang="zh-CN" altLang="en-US" sz="2400" b="1" dirty="0">
                <a:solidFill>
                  <a:prstClr val="white">
                    <a:lumMod val="65000"/>
                  </a:prst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合并</a:t>
            </a:r>
            <a:r>
              <a:rPr lang="en-US" altLang="zh-CN" sz="2400" b="1" dirty="0">
                <a:solidFill>
                  <a:prstClr val="white">
                    <a:lumMod val="65000"/>
                  </a:prst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(Merge)—</a:t>
            </a:r>
            <a:r>
              <a:rPr lang="zh-CN" altLang="en-US" sz="2400" b="1" dirty="0">
                <a:solidFill>
                  <a:prstClr val="white">
                    <a:lumMod val="65000"/>
                  </a:prst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具有两个或多个进入流和一个输出流的菱形</a:t>
            </a:r>
            <a:endParaRPr lang="en-US" altLang="zh-CN" sz="2400" b="1" dirty="0">
              <a:solidFill>
                <a:prstClr val="white">
                  <a:lumMod val="65000"/>
                </a:prstClr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lnSpc>
                <a:spcPts val="3500"/>
              </a:lnSpc>
              <a:spcBef>
                <a:spcPts val="600"/>
              </a:spcBef>
              <a:buFont typeface="+mj-ea"/>
              <a:buAutoNum type="circleNumDbPlain" startAt="6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子活动指示器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耙子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符号指示这个动作被分解成独立的活动图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lnSpc>
                <a:spcPts val="3500"/>
              </a:lnSpc>
              <a:spcBef>
                <a:spcPts val="600"/>
              </a:spcBef>
              <a:buFont typeface="+mj-ea"/>
              <a:buAutoNum type="circleNumDbPlain" startAt="6"/>
              <a:defRPr/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连接器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圆圈内的字母表示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进入连接器的流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跳转到具有匹配字母的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输出流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342883" marR="0" lvl="1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2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活动终止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(Activity Final)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空心圆内的实心圆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表示过程的结束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6C604B-7830-4C34-9562-83575738E5B8}"/>
              </a:ext>
            </a:extLst>
          </p:cNvPr>
          <p:cNvGrpSpPr/>
          <p:nvPr/>
        </p:nvGrpSpPr>
        <p:grpSpPr>
          <a:xfrm>
            <a:off x="8624822" y="0"/>
            <a:ext cx="3440624" cy="6858000"/>
            <a:chOff x="8248123" y="0"/>
            <a:chExt cx="3440624" cy="68580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F6C61B2-9ECC-4DB5-98CB-153C54763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8123" y="0"/>
              <a:ext cx="3440624" cy="6858000"/>
            </a:xfrm>
            <a:prstGeom prst="rect">
              <a:avLst/>
            </a:prstGeom>
          </p:spPr>
        </p:pic>
        <p:pic>
          <p:nvPicPr>
            <p:cNvPr id="1026" name="Picture 2" descr="Circle B - Crunchbase Company Profile &amp; Funding">
              <a:extLst>
                <a:ext uri="{FF2B5EF4-FFF2-40B4-BE49-F238E27FC236}">
                  <a16:creationId xmlns:a16="http://schemas.microsoft.com/office/drawing/2014/main" id="{63D54341-9078-49BE-AF1C-E5C4F71B4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066" y="2407725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ircle B - Crunchbase Company Profile &amp; Funding">
              <a:extLst>
                <a:ext uri="{FF2B5EF4-FFF2-40B4-BE49-F238E27FC236}">
                  <a16:creationId xmlns:a16="http://schemas.microsoft.com/office/drawing/2014/main" id="{12BB333B-D171-4797-A9B3-DE3EBFB5F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4733" y="5953569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049BAC-F3AC-4926-831D-4B88A3FB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9066" y="6596066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BD96955-C1D5-444F-B9D7-4AD5315E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456" y="4112420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707551-D5D3-4BBB-8A64-400F7DAA2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437" y="3765768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6" name="Graphic 15" descr="Badge outline">
            <a:extLst>
              <a:ext uri="{FF2B5EF4-FFF2-40B4-BE49-F238E27FC236}">
                <a16:creationId xmlns:a16="http://schemas.microsoft.com/office/drawing/2014/main" id="{BEBC1BFE-7725-4423-8F0B-11CC5ABCE1F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032" y="1868246"/>
            <a:ext cx="357708" cy="357708"/>
          </a:xfrm>
          <a:prstGeom prst="rect">
            <a:avLst/>
          </a:prstGeom>
        </p:spPr>
      </p:pic>
      <p:pic>
        <p:nvPicPr>
          <p:cNvPr id="17" name="Graphic 16" descr="Badge 3 outline">
            <a:extLst>
              <a:ext uri="{FF2B5EF4-FFF2-40B4-BE49-F238E27FC236}">
                <a16:creationId xmlns:a16="http://schemas.microsoft.com/office/drawing/2014/main" id="{1D44E919-1443-4CFA-9C7E-DD0D732D0D5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9032" y="2837278"/>
            <a:ext cx="357708" cy="357708"/>
          </a:xfrm>
          <a:prstGeom prst="rect">
            <a:avLst/>
          </a:prstGeom>
        </p:spPr>
      </p:pic>
      <p:pic>
        <p:nvPicPr>
          <p:cNvPr id="29" name="Graphic 28" descr="Badge 1 outline">
            <a:extLst>
              <a:ext uri="{FF2B5EF4-FFF2-40B4-BE49-F238E27FC236}">
                <a16:creationId xmlns:a16="http://schemas.microsoft.com/office/drawing/2014/main" id="{FB1C4C8C-C0A2-48C1-9584-85D1F3D1A57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9032" y="1334452"/>
            <a:ext cx="357708" cy="357708"/>
          </a:xfrm>
          <a:prstGeom prst="rect">
            <a:avLst/>
          </a:prstGeom>
        </p:spPr>
      </p:pic>
      <p:pic>
        <p:nvPicPr>
          <p:cNvPr id="32" name="Graphic 31" descr="Badge 8 outline">
            <a:extLst>
              <a:ext uri="{FF2B5EF4-FFF2-40B4-BE49-F238E27FC236}">
                <a16:creationId xmlns:a16="http://schemas.microsoft.com/office/drawing/2014/main" id="{BF1AC6FC-CD1F-4488-9EBC-146C481629C9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0668" y="6294286"/>
            <a:ext cx="366072" cy="366072"/>
          </a:xfrm>
          <a:prstGeom prst="rect">
            <a:avLst/>
          </a:prstGeom>
        </p:spPr>
      </p:pic>
      <p:pic>
        <p:nvPicPr>
          <p:cNvPr id="15" name="Graphic 14" descr="Badge 4 outline">
            <a:extLst>
              <a:ext uri="{FF2B5EF4-FFF2-40B4-BE49-F238E27FC236}">
                <a16:creationId xmlns:a16="http://schemas.microsoft.com/office/drawing/2014/main" id="{ABC9CE1F-CAD8-4F30-B954-9A1DA83C63D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9032" y="3340063"/>
            <a:ext cx="357708" cy="357708"/>
          </a:xfrm>
          <a:prstGeom prst="rect">
            <a:avLst/>
          </a:prstGeom>
        </p:spPr>
      </p:pic>
      <p:pic>
        <p:nvPicPr>
          <p:cNvPr id="19" name="Graphic 18" descr="Badge 6 outline">
            <a:extLst>
              <a:ext uri="{FF2B5EF4-FFF2-40B4-BE49-F238E27FC236}">
                <a16:creationId xmlns:a16="http://schemas.microsoft.com/office/drawing/2014/main" id="{A88489CB-DE9A-4110-80BD-B9F15B7550C1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50743" y="2533676"/>
            <a:ext cx="303602" cy="303602"/>
          </a:xfrm>
          <a:prstGeom prst="rect">
            <a:avLst/>
          </a:prstGeom>
        </p:spPr>
      </p:pic>
      <p:pic>
        <p:nvPicPr>
          <p:cNvPr id="20" name="Graphic 19" descr="Badge 7 outline">
            <a:extLst>
              <a:ext uri="{FF2B5EF4-FFF2-40B4-BE49-F238E27FC236}">
                <a16:creationId xmlns:a16="http://schemas.microsoft.com/office/drawing/2014/main" id="{23699358-D3EC-40C5-8276-90522C1C5FD7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92163" y="6519523"/>
            <a:ext cx="303602" cy="303602"/>
          </a:xfrm>
          <a:prstGeom prst="rect">
            <a:avLst/>
          </a:prstGeom>
        </p:spPr>
      </p:pic>
      <p:pic>
        <p:nvPicPr>
          <p:cNvPr id="21" name="Graphic 20" descr="Badge 5 outline">
            <a:extLst>
              <a:ext uri="{FF2B5EF4-FFF2-40B4-BE49-F238E27FC236}">
                <a16:creationId xmlns:a16="http://schemas.microsoft.com/office/drawing/2014/main" id="{96242A2D-488A-4A66-8898-10D12EEDF57A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9032" y="4306512"/>
            <a:ext cx="357708" cy="35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76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301405" y="2027610"/>
            <a:ext cx="1749645" cy="43923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活</a:t>
            </a:r>
            <a:endParaRPr kumimoji="0" lang="en-US" altLang="zh-CN" sz="9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</a:t>
            </a:r>
            <a:endParaRPr lang="en-US" altLang="zh-CN" sz="9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9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1737754" y="2846409"/>
            <a:ext cx="4677583" cy="1998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9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分支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(Fork)—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具有一个进入流和两个或多个输出流的黑条</a:t>
            </a: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9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联合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(Join)—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具有两个或多个进入流和一个输出流的黑条</a:t>
            </a: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 startAt="9"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264613-128B-474E-8A4D-6B0435658936}"/>
              </a:ext>
            </a:extLst>
          </p:cNvPr>
          <p:cNvGrpSpPr/>
          <p:nvPr/>
        </p:nvGrpSpPr>
        <p:grpSpPr>
          <a:xfrm>
            <a:off x="6504237" y="2940050"/>
            <a:ext cx="3884363" cy="3249594"/>
            <a:chOff x="8497188" y="2973762"/>
            <a:chExt cx="3434869" cy="28812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C9C743-1BB1-403C-B2EC-681E66009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8989" y="2973762"/>
              <a:ext cx="3283068" cy="2881294"/>
            </a:xfrm>
            <a:prstGeom prst="rect">
              <a:avLst/>
            </a:prstGeom>
          </p:spPr>
        </p:pic>
        <p:pic>
          <p:nvPicPr>
            <p:cNvPr id="27" name="Graphic 26" descr="Badge 9 outline">
              <a:extLst>
                <a:ext uri="{FF2B5EF4-FFF2-40B4-BE49-F238E27FC236}">
                  <a16:creationId xmlns:a16="http://schemas.microsoft.com/office/drawing/2014/main" id="{8326B1CA-A6E6-46C2-BA7E-49E50030F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97188" y="3990984"/>
              <a:ext cx="303602" cy="303602"/>
            </a:xfrm>
            <a:prstGeom prst="rect">
              <a:avLst/>
            </a:prstGeom>
          </p:spPr>
        </p:pic>
        <p:pic>
          <p:nvPicPr>
            <p:cNvPr id="28" name="Graphic 27" descr="Badge 10 outline">
              <a:extLst>
                <a:ext uri="{FF2B5EF4-FFF2-40B4-BE49-F238E27FC236}">
                  <a16:creationId xmlns:a16="http://schemas.microsoft.com/office/drawing/2014/main" id="{848042E8-3F60-45DF-A3CA-468FF174A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97188" y="4964784"/>
              <a:ext cx="303602" cy="30360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A9D8C61-3604-4509-B7FC-4A1A4F39143A}"/>
              </a:ext>
            </a:extLst>
          </p:cNvPr>
          <p:cNvSpPr txBox="1"/>
          <p:nvPr/>
        </p:nvSpPr>
        <p:spPr>
          <a:xfrm>
            <a:off x="1709987" y="5663572"/>
            <a:ext cx="453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T-Matisse Pro B" panose="02020800000000000000" pitchFamily="18" charset="-128"/>
                <a:ea typeface="FOT-Matisse Pro B" panose="02020800000000000000" pitchFamily="18" charset="-128"/>
                <a:cs typeface="+mn-cs"/>
              </a:rPr>
              <a:t>Activity Diagram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OT-Matisse Pro B" panose="02020800000000000000" pitchFamily="18" charset="-128"/>
              <a:ea typeface="FOT-Matisse Pro B" panose="020208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577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60240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活动图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VS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用例描述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Activity Diagram VS Use Case Narratives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518616"/>
            <a:ext cx="191729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10274709" y="617875"/>
            <a:ext cx="191729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9876B594-E841-4369-8FDE-12897910EB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2369" y="1572197"/>
          <a:ext cx="10123365" cy="366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954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  <a:gridCol w="3876758">
                  <a:extLst>
                    <a:ext uri="{9D8B030D-6E8A-4147-A177-3AD203B41FA5}">
                      <a16:colId xmlns:a16="http://schemas.microsoft.com/office/drawing/2014/main" val="2683167954"/>
                    </a:ext>
                  </a:extLst>
                </a:gridCol>
                <a:gridCol w="3673653">
                  <a:extLst>
                    <a:ext uri="{9D8B030D-6E8A-4147-A177-3AD203B41FA5}">
                      <a16:colId xmlns:a16="http://schemas.microsoft.com/office/drawing/2014/main" val="3773289471"/>
                    </a:ext>
                  </a:extLst>
                </a:gridCol>
              </a:tblGrid>
              <a:tr h="10052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用例描述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389657"/>
                  </a:ext>
                </a:extLst>
              </a:tr>
              <a:tr h="12280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Times New Roman" panose="02020603050405020304" pitchFamily="18" charset="0"/>
                        <a:buChar char="‣"/>
                      </a:pP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可用于系统分析和设计 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>
                        <a:buFont typeface="Times New Roman" panose="02020603050405020304" pitchFamily="18" charset="0"/>
                        <a:buChar char="‣"/>
                      </a:pP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可以保证复杂过程的完整性和有效性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354" rtl="0" eaLnBrk="1" latinLnBrk="0" hangingPunct="1">
                        <a:buFont typeface="Times New Roman" panose="02020603050405020304" pitchFamily="18" charset="0"/>
                        <a:buChar char="‣"/>
                      </a:pPr>
                      <a:r>
                        <a:rPr lang="zh-CN" altLang="en-US" sz="1600" b="0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利益相关者易于理解</a:t>
                      </a:r>
                      <a:endParaRPr lang="en-US" altLang="zh-CN" sz="1600" b="0" kern="1200" cap="none" spc="0" noProof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 algn="l" defTabSz="914354" rtl="0" eaLnBrk="1" latinLnBrk="0" hangingPunct="1">
                        <a:buFont typeface="Times New Roman" panose="02020603050405020304" pitchFamily="18" charset="0"/>
                        <a:buChar char="‣"/>
                      </a:pPr>
                      <a:r>
                        <a:rPr lang="zh-CN" altLang="en-US" sz="1600" b="0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映射到每个用例并且易于管理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531088"/>
                  </a:ext>
                </a:extLst>
              </a:tr>
              <a:tr h="1428475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‣"/>
                        <a:tabLst/>
                        <a:defRPr/>
                      </a:pPr>
                      <a:r>
                        <a:rPr lang="zh-CN" altLang="en-US" sz="1600" b="0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对利益相关者不友好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‣"/>
                        <a:tabLst/>
                        <a:defRPr/>
                      </a:pPr>
                      <a:r>
                        <a:rPr lang="zh-CN" altLang="en-US" sz="1600" b="0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在冗长的文本叙述中难以确保过程逻辑的完整性和有效性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67266"/>
                  </a:ext>
                </a:extLst>
              </a:tr>
            </a:tbl>
          </a:graphicData>
        </a:graphic>
      </p:graphicFrame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18FAE2F-3F25-4893-98AC-C234C46F57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8" t="5123" r="1917" b="5123"/>
          <a:stretch/>
        </p:blipFill>
        <p:spPr>
          <a:xfrm>
            <a:off x="1751138" y="4185752"/>
            <a:ext cx="739701" cy="683041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A6FEE4DA-B072-41E9-BFC4-62726E6EE6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" t="5123" r="54557" b="5123"/>
          <a:stretch/>
        </p:blipFill>
        <p:spPr>
          <a:xfrm>
            <a:off x="1752961" y="2883187"/>
            <a:ext cx="739702" cy="6830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91952E-2CFD-43F9-99AF-735368E30542}"/>
              </a:ext>
            </a:extLst>
          </p:cNvPr>
          <p:cNvSpPr txBox="1"/>
          <p:nvPr/>
        </p:nvSpPr>
        <p:spPr>
          <a:xfrm>
            <a:off x="4000165" y="5630681"/>
            <a:ext cx="3727771" cy="49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276" indent="-342900" defTabSz="914354">
              <a:lnSpc>
                <a:spcPts val="3300"/>
              </a:lnSpc>
              <a:spcBef>
                <a:spcPts val="600"/>
              </a:spcBef>
              <a:buClr>
                <a:srgbClr val="FF99FF"/>
              </a:buClr>
              <a:buSzPct val="70000"/>
              <a:buFont typeface="Times New Roman" panose="02020603050405020304" pitchFamily="18" charset="0"/>
              <a:buChar char="♥"/>
              <a:defRPr/>
            </a:pP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用活动图补充用例叙述</a:t>
            </a:r>
            <a:endParaRPr lang="en-US" altLang="zh-CN" sz="24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1949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275471" y="651276"/>
            <a:ext cx="1068577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构造活动图指南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Guidelines for Constructing Activity Diagrams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DD2A0-C3AB-434E-B20F-D49D500E1398}"/>
              </a:ext>
            </a:extLst>
          </p:cNvPr>
          <p:cNvSpPr txBox="1"/>
          <p:nvPr/>
        </p:nvSpPr>
        <p:spPr>
          <a:xfrm>
            <a:off x="275471" y="1694601"/>
            <a:ext cx="7579503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从一个作为起点的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初始节点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  <a:endParaRPr lang="en-US" altLang="zh-CN" sz="2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如果它们与你的分析有关则增加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分割</a:t>
            </a:r>
            <a:r>
              <a:rPr lang="en-US" altLang="zh-CN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泳道</a:t>
            </a:r>
            <a:r>
              <a:rPr lang="en-US" altLang="zh-CN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为用例的每个主要步骤添加一个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动作</a:t>
            </a:r>
            <a:endParaRPr lang="en-US" altLang="zh-CN" sz="24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从一个活动到另一个活动、决策点或终点添加一条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流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每个动作应该只有一个输入流和一个输出流</a:t>
            </a:r>
            <a:endParaRPr lang="en-US" altLang="zh-CN" sz="2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在流分解成不同路线的地方添加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决策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确保用一个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合并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将各个流重新合并</a:t>
            </a:r>
            <a:endParaRPr lang="en-US" altLang="zh-CN" sz="2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在并行执行活动的地方添加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分支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联合</a:t>
            </a:r>
            <a:endParaRPr lang="en-US" altLang="zh-CN" sz="24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lang="en-US" altLang="zh-CN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用一个单一的</a:t>
            </a:r>
            <a:r>
              <a:rPr lang="zh-CN" altLang="en-US" sz="24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活动终止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符号结束</a:t>
            </a:r>
            <a:endParaRPr lang="en-US" altLang="zh-CN" sz="2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endParaRPr lang="en-US" altLang="zh-CN" sz="24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09093DF-BAD7-418F-8807-B093EFF5E881}"/>
              </a:ext>
            </a:extLst>
          </p:cNvPr>
          <p:cNvGrpSpPr/>
          <p:nvPr/>
        </p:nvGrpSpPr>
        <p:grpSpPr>
          <a:xfrm>
            <a:off x="8624822" y="0"/>
            <a:ext cx="3440624" cy="6858000"/>
            <a:chOff x="8248123" y="0"/>
            <a:chExt cx="3440624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493DFA7-2AC1-4777-95B9-C36A85883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8248123" y="0"/>
              <a:ext cx="3440624" cy="6858000"/>
            </a:xfrm>
            <a:prstGeom prst="rect">
              <a:avLst/>
            </a:prstGeom>
          </p:spPr>
        </p:pic>
        <p:pic>
          <p:nvPicPr>
            <p:cNvPr id="10" name="Picture 2" descr="Circle B - Crunchbase Company Profile &amp; Funding">
              <a:extLst>
                <a:ext uri="{FF2B5EF4-FFF2-40B4-BE49-F238E27FC236}">
                  <a16:creationId xmlns:a16="http://schemas.microsoft.com/office/drawing/2014/main" id="{3E76DB81-5D48-4ACE-BB5E-872E637E4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0066" y="2407725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Circle B - Crunchbase Company Profile &amp; Funding">
              <a:extLst>
                <a:ext uri="{FF2B5EF4-FFF2-40B4-BE49-F238E27FC236}">
                  <a16:creationId xmlns:a16="http://schemas.microsoft.com/office/drawing/2014/main" id="{4E6403D9-66B4-45CF-A9EF-1C868BFD9D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4733" y="5953569"/>
              <a:ext cx="127467" cy="123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3B0AB7-CF72-407B-B8A1-0E4BB668D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9066" y="6596066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D0C50AB-63A4-4836-8FC4-0D3795E9E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5456" y="4112420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DA14191-74E5-4A5C-AB2C-E39C19E4F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437" y="3765768"/>
              <a:ext cx="128585" cy="12858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1220048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068A73C-635C-4733-88F2-F406D99F7D73}"/>
              </a:ext>
            </a:extLst>
          </p:cNvPr>
          <p:cNvSpPr txBox="1">
            <a:spLocks/>
          </p:cNvSpPr>
          <p:nvPr/>
        </p:nvSpPr>
        <p:spPr>
          <a:xfrm>
            <a:off x="499906" y="1673994"/>
            <a:ext cx="11620443" cy="5328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8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提供商家处理学生订单的用例图及用例描述</a:t>
            </a:r>
            <a:r>
              <a:rPr lang="zh-CN" altLang="en-US" sz="2800" dirty="0" smtClean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？？</a:t>
            </a:r>
            <a:endParaRPr lang="en-US" altLang="zh-CN" sz="28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499906" y="145324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1200"/>
              </a:spcAft>
              <a:defRPr/>
            </a:pPr>
            <a:r>
              <a:rPr lang="zh-CN" altLang="en-US" sz="3600" dirty="0" smtClean="0">
                <a:solidFill>
                  <a:srgbClr val="000000"/>
                </a:solidFill>
                <a:latin typeface="Arial"/>
                <a:ea typeface="微软雅黑"/>
              </a:rPr>
              <a:t>需求分析</a:t>
            </a: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与需求定义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1B5A00-94E3-4013-BD6E-1FD39311B0D6}"/>
              </a:ext>
            </a:extLst>
          </p:cNvPr>
          <p:cNvCxnSpPr>
            <a:cxnSpLocks/>
          </p:cNvCxnSpPr>
          <p:nvPr/>
        </p:nvCxnSpPr>
        <p:spPr>
          <a:xfrm>
            <a:off x="0" y="1388424"/>
            <a:ext cx="12192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29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1145136" y="101832"/>
            <a:ext cx="7947821" cy="6756168"/>
            <a:chOff x="6096000" y="40049"/>
            <a:chExt cx="6013622" cy="6756168"/>
          </a:xfrm>
        </p:grpSpPr>
        <p:cxnSp>
          <p:nvCxnSpPr>
            <p:cNvPr id="82" name="直接连接符 81"/>
            <p:cNvCxnSpPr/>
            <p:nvPr/>
          </p:nvCxnSpPr>
          <p:spPr>
            <a:xfrm flipH="1">
              <a:off x="9033819" y="40049"/>
              <a:ext cx="12357" cy="67369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矩形 79"/>
            <p:cNvSpPr/>
            <p:nvPr/>
          </p:nvSpPr>
          <p:spPr>
            <a:xfrm>
              <a:off x="6096000" y="59231"/>
              <a:ext cx="6013622" cy="673698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流程图: 接点 1"/>
          <p:cNvSpPr/>
          <p:nvPr/>
        </p:nvSpPr>
        <p:spPr>
          <a:xfrm>
            <a:off x="1627641" y="584296"/>
            <a:ext cx="256157" cy="28342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3292610" y="1480009"/>
            <a:ext cx="420129" cy="48223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可选过程 20"/>
          <p:cNvSpPr/>
          <p:nvPr/>
        </p:nvSpPr>
        <p:spPr>
          <a:xfrm>
            <a:off x="3014130" y="557155"/>
            <a:ext cx="1195920" cy="337703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打开预约界面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831565" y="6277207"/>
            <a:ext cx="341068" cy="367908"/>
            <a:chOff x="9756589" y="6388099"/>
            <a:chExt cx="341068" cy="367908"/>
          </a:xfrm>
        </p:grpSpPr>
        <p:sp>
          <p:nvSpPr>
            <p:cNvPr id="28" name="流程图: 接点 27"/>
            <p:cNvSpPr/>
            <p:nvPr/>
          </p:nvSpPr>
          <p:spPr>
            <a:xfrm>
              <a:off x="9756589" y="6388099"/>
              <a:ext cx="341068" cy="36790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流程图: 接点 25"/>
            <p:cNvSpPr/>
            <p:nvPr/>
          </p:nvSpPr>
          <p:spPr>
            <a:xfrm>
              <a:off x="9799045" y="6430343"/>
              <a:ext cx="256157" cy="283421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" name="肘形连接符 10"/>
          <p:cNvCxnSpPr>
            <a:stCxn id="46" idx="2"/>
            <a:endCxn id="8" idx="0"/>
          </p:cNvCxnSpPr>
          <p:nvPr/>
        </p:nvCxnSpPr>
        <p:spPr>
          <a:xfrm rot="5400000">
            <a:off x="4956970" y="-565120"/>
            <a:ext cx="590834" cy="34994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" idx="6"/>
            <a:endCxn id="21" idx="1"/>
          </p:cNvCxnSpPr>
          <p:nvPr/>
        </p:nvCxnSpPr>
        <p:spPr>
          <a:xfrm>
            <a:off x="1883798" y="726007"/>
            <a:ext cx="1130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59" idx="3"/>
            <a:endCxn id="110" idx="1"/>
          </p:cNvCxnSpPr>
          <p:nvPr/>
        </p:nvCxnSpPr>
        <p:spPr>
          <a:xfrm>
            <a:off x="4255166" y="3199111"/>
            <a:ext cx="1028046" cy="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2782571" y="10183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预约者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6305273" y="101832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军事博物馆预约系统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流程图: 可选过程 45"/>
          <p:cNvSpPr/>
          <p:nvPr/>
        </p:nvSpPr>
        <p:spPr>
          <a:xfrm>
            <a:off x="6404139" y="551472"/>
            <a:ext cx="1195920" cy="337703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显示开放时间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箭头连接符 48"/>
          <p:cNvCxnSpPr>
            <a:stCxn id="21" idx="3"/>
            <a:endCxn id="46" idx="1"/>
          </p:cNvCxnSpPr>
          <p:nvPr/>
        </p:nvCxnSpPr>
        <p:spPr>
          <a:xfrm flipV="1">
            <a:off x="4210050" y="720324"/>
            <a:ext cx="2194089" cy="5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流程图: 可选过程 57"/>
          <p:cNvSpPr/>
          <p:nvPr/>
        </p:nvSpPr>
        <p:spPr>
          <a:xfrm>
            <a:off x="2904714" y="2300581"/>
            <a:ext cx="1195920" cy="337703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选择参观时间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流程图: 可选过程 58"/>
          <p:cNvSpPr/>
          <p:nvPr/>
        </p:nvSpPr>
        <p:spPr>
          <a:xfrm>
            <a:off x="2750181" y="3030259"/>
            <a:ext cx="1504985" cy="337703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填写预约人员信息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箭头连接符 59"/>
          <p:cNvCxnSpPr>
            <a:stCxn id="8" idx="2"/>
            <a:endCxn id="58" idx="0"/>
          </p:cNvCxnSpPr>
          <p:nvPr/>
        </p:nvCxnSpPr>
        <p:spPr>
          <a:xfrm flipH="1">
            <a:off x="3502674" y="1962239"/>
            <a:ext cx="1" cy="33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58" idx="2"/>
            <a:endCxn id="59" idx="0"/>
          </p:cNvCxnSpPr>
          <p:nvPr/>
        </p:nvCxnSpPr>
        <p:spPr>
          <a:xfrm>
            <a:off x="3502674" y="2638284"/>
            <a:ext cx="0" cy="39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流程图: 可选过程 65"/>
          <p:cNvSpPr/>
          <p:nvPr/>
        </p:nvSpPr>
        <p:spPr>
          <a:xfrm>
            <a:off x="6274265" y="3030259"/>
            <a:ext cx="1473101" cy="337703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检查证件有效性及爽约记录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9" name="肘形连接符 68"/>
          <p:cNvCxnSpPr>
            <a:stCxn id="8" idx="1"/>
            <a:endCxn id="26" idx="2"/>
          </p:cNvCxnSpPr>
          <p:nvPr/>
        </p:nvCxnSpPr>
        <p:spPr>
          <a:xfrm rot="10800000" flipH="1" flipV="1">
            <a:off x="3292609" y="1721124"/>
            <a:ext cx="3581411" cy="4740038"/>
          </a:xfrm>
          <a:prstGeom prst="bentConnector3">
            <a:avLst>
              <a:gd name="adj1" fmla="val -3741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菱形 73"/>
          <p:cNvSpPr/>
          <p:nvPr/>
        </p:nvSpPr>
        <p:spPr>
          <a:xfrm>
            <a:off x="6806746" y="3798420"/>
            <a:ext cx="420129" cy="48223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5" name="直接箭头连接符 84"/>
          <p:cNvCxnSpPr>
            <a:stCxn id="66" idx="2"/>
            <a:endCxn id="74" idx="0"/>
          </p:cNvCxnSpPr>
          <p:nvPr/>
        </p:nvCxnSpPr>
        <p:spPr>
          <a:xfrm>
            <a:off x="7010816" y="3367962"/>
            <a:ext cx="5995" cy="430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1850945" y="1459513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无可预约时间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2" name="直接箭头连接符 91"/>
          <p:cNvCxnSpPr>
            <a:stCxn id="74" idx="1"/>
            <a:endCxn id="119" idx="3"/>
          </p:cNvCxnSpPr>
          <p:nvPr/>
        </p:nvCxnSpPr>
        <p:spPr>
          <a:xfrm flipH="1" flipV="1">
            <a:off x="6000440" y="4031554"/>
            <a:ext cx="806306" cy="7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肘形连接符 97"/>
          <p:cNvCxnSpPr>
            <a:stCxn id="74" idx="3"/>
            <a:endCxn id="28" idx="6"/>
          </p:cNvCxnSpPr>
          <p:nvPr/>
        </p:nvCxnSpPr>
        <p:spPr>
          <a:xfrm flipH="1">
            <a:off x="7172633" y="4039535"/>
            <a:ext cx="54242" cy="2421626"/>
          </a:xfrm>
          <a:prstGeom prst="bentConnector3">
            <a:avLst>
              <a:gd name="adj1" fmla="val -201942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流程图: 可选过程 103"/>
          <p:cNvSpPr/>
          <p:nvPr/>
        </p:nvSpPr>
        <p:spPr>
          <a:xfrm>
            <a:off x="2721476" y="3855489"/>
            <a:ext cx="1504985" cy="337703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填写参观人员信息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流程图: 可选过程 105"/>
          <p:cNvSpPr/>
          <p:nvPr/>
        </p:nvSpPr>
        <p:spPr>
          <a:xfrm>
            <a:off x="2705065" y="4773683"/>
            <a:ext cx="1504985" cy="337703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提交预约申请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菱形 109"/>
          <p:cNvSpPr/>
          <p:nvPr/>
        </p:nvSpPr>
        <p:spPr>
          <a:xfrm>
            <a:off x="5283212" y="2965210"/>
            <a:ext cx="420129" cy="48223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3" name="肘形连接符 112"/>
          <p:cNvCxnSpPr>
            <a:stCxn id="104" idx="0"/>
            <a:endCxn id="110" idx="2"/>
          </p:cNvCxnSpPr>
          <p:nvPr/>
        </p:nvCxnSpPr>
        <p:spPr>
          <a:xfrm rot="5400000" flipH="1" flipV="1">
            <a:off x="4279599" y="2641811"/>
            <a:ext cx="408049" cy="20193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>
            <a:stCxn id="110" idx="3"/>
            <a:endCxn id="66" idx="1"/>
          </p:cNvCxnSpPr>
          <p:nvPr/>
        </p:nvCxnSpPr>
        <p:spPr>
          <a:xfrm flipV="1">
            <a:off x="5703341" y="3199111"/>
            <a:ext cx="570924" cy="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菱形 118"/>
          <p:cNvSpPr/>
          <p:nvPr/>
        </p:nvSpPr>
        <p:spPr>
          <a:xfrm>
            <a:off x="5580311" y="3790439"/>
            <a:ext cx="420129" cy="48223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1" name="直接箭头连接符 120"/>
          <p:cNvCxnSpPr>
            <a:stCxn id="119" idx="1"/>
            <a:endCxn id="104" idx="3"/>
          </p:cNvCxnSpPr>
          <p:nvPr/>
        </p:nvCxnSpPr>
        <p:spPr>
          <a:xfrm flipH="1" flipV="1">
            <a:off x="4226461" y="4024341"/>
            <a:ext cx="1353850" cy="7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文本框 125"/>
          <p:cNvSpPr txBox="1"/>
          <p:nvPr/>
        </p:nvSpPr>
        <p:spPr>
          <a:xfrm>
            <a:off x="7658719" y="379043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不可预约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6174995" y="3790439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可预约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4254044" y="378013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添加同行人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9" name="肘形连接符 128"/>
          <p:cNvCxnSpPr>
            <a:stCxn id="119" idx="2"/>
            <a:endCxn id="106" idx="0"/>
          </p:cNvCxnSpPr>
          <p:nvPr/>
        </p:nvCxnSpPr>
        <p:spPr>
          <a:xfrm rot="5400000">
            <a:off x="4373460" y="3356767"/>
            <a:ext cx="501014" cy="23328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流程图: 可选过程 131"/>
          <p:cNvSpPr/>
          <p:nvPr/>
        </p:nvSpPr>
        <p:spPr>
          <a:xfrm>
            <a:off x="6258322" y="4768176"/>
            <a:ext cx="1504985" cy="337703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发送短信通知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4" name="直接箭头连接符 133"/>
          <p:cNvCxnSpPr>
            <a:stCxn id="106" idx="3"/>
            <a:endCxn id="132" idx="1"/>
          </p:cNvCxnSpPr>
          <p:nvPr/>
        </p:nvCxnSpPr>
        <p:spPr>
          <a:xfrm flipV="1">
            <a:off x="4210050" y="4937028"/>
            <a:ext cx="2048272" cy="5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132" idx="2"/>
            <a:endCxn id="28" idx="0"/>
          </p:cNvCxnSpPr>
          <p:nvPr/>
        </p:nvCxnSpPr>
        <p:spPr>
          <a:xfrm flipH="1">
            <a:off x="7002099" y="5105879"/>
            <a:ext cx="8716" cy="117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176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21" grpId="0" animBg="1"/>
      <p:bldP spid="77" grpId="0"/>
      <p:bldP spid="79" grpId="0"/>
      <p:bldP spid="46" grpId="0" animBg="1"/>
      <p:bldP spid="58" grpId="0" animBg="1"/>
      <p:bldP spid="59" grpId="0" animBg="1"/>
      <p:bldP spid="66" grpId="0" animBg="1"/>
      <p:bldP spid="74" grpId="0" animBg="1"/>
      <p:bldP spid="89" grpId="0"/>
      <p:bldP spid="104" grpId="0" animBg="1"/>
      <p:bldP spid="106" grpId="0" animBg="1"/>
      <p:bldP spid="110" grpId="0" animBg="1"/>
      <p:bldP spid="119" grpId="0" animBg="1"/>
      <p:bldP spid="126" grpId="0"/>
      <p:bldP spid="127" grpId="0"/>
      <p:bldP spid="128" grpId="0"/>
      <p:bldP spid="13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499906" y="145324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1200"/>
              </a:spcAft>
              <a:defRPr/>
            </a:pP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详细设计与建模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741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1274308" y="428706"/>
            <a:ext cx="79314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对象、属性、方法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Object Concepts Review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E69BB-D6CB-4A30-A4C6-FA2B96272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476" y="3571840"/>
            <a:ext cx="4201057" cy="2982182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D0D26717-8CFC-4D0E-8448-2781731DF6A7}"/>
              </a:ext>
            </a:extLst>
          </p:cNvPr>
          <p:cNvSpPr/>
          <p:nvPr/>
        </p:nvSpPr>
        <p:spPr>
          <a:xfrm>
            <a:off x="74359" y="2602912"/>
            <a:ext cx="1979926" cy="945341"/>
          </a:xfrm>
          <a:prstGeom prst="cloudCallout">
            <a:avLst>
              <a:gd name="adj1" fmla="val 21423"/>
              <a:gd name="adj2" fmla="val 909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zh-CN" altLang="en-US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对象实例</a:t>
            </a:r>
            <a:endParaRPr lang="en-US" altLang="zh-CN" sz="1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54"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 Instance</a:t>
            </a:r>
            <a:endParaRPr lang="zh-CN" altLang="en-US" sz="1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23F71E-3C66-4D76-B299-68D137E4A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106" y="2615173"/>
            <a:ext cx="4048916" cy="3938849"/>
          </a:xfrm>
          <a:prstGeom prst="rect">
            <a:avLst/>
          </a:prstGeo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25E9BBF2-1EB1-4A72-988E-3EA9A322C033}"/>
              </a:ext>
            </a:extLst>
          </p:cNvPr>
          <p:cNvSpPr/>
          <p:nvPr/>
        </p:nvSpPr>
        <p:spPr>
          <a:xfrm>
            <a:off x="10226488" y="3758453"/>
            <a:ext cx="1903111" cy="790124"/>
          </a:xfrm>
          <a:prstGeom prst="cloudCallout">
            <a:avLst>
              <a:gd name="adj1" fmla="val -61464"/>
              <a:gd name="adj2" fmla="val 381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zh-CN" altLang="en-US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en-US" altLang="zh-CN" sz="1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54"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Attributes</a:t>
            </a:r>
            <a:endParaRPr lang="zh-CN" altLang="en-US" sz="1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A67BB418-7A8E-49DC-A402-CC34AE26007C}"/>
              </a:ext>
            </a:extLst>
          </p:cNvPr>
          <p:cNvSpPr/>
          <p:nvPr/>
        </p:nvSpPr>
        <p:spPr>
          <a:xfrm>
            <a:off x="5548063" y="2446909"/>
            <a:ext cx="1678241" cy="833718"/>
          </a:xfrm>
          <a:prstGeom prst="cloudCallout">
            <a:avLst>
              <a:gd name="adj1" fmla="val 32782"/>
              <a:gd name="adj2" fmla="val 8012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zh-CN" altLang="en-US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sz="1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54"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endParaRPr lang="zh-CN" altLang="en-US" sz="1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2049FF6-2AD5-445F-A0E4-C10A2D89ABF8}"/>
              </a:ext>
            </a:extLst>
          </p:cNvPr>
          <p:cNvSpPr/>
          <p:nvPr/>
        </p:nvSpPr>
        <p:spPr>
          <a:xfrm>
            <a:off x="10097652" y="1873810"/>
            <a:ext cx="1525841" cy="736110"/>
          </a:xfrm>
          <a:prstGeom prst="cloudCallout">
            <a:avLst>
              <a:gd name="adj1" fmla="val -35959"/>
              <a:gd name="adj2" fmla="val 9473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zh-CN" altLang="en-US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名称</a:t>
            </a:r>
            <a:endParaRPr lang="en-US" altLang="zh-CN" sz="1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54"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endParaRPr lang="zh-CN" altLang="en-US" sz="1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C92F2011-42EB-4FB4-8BCA-10ADF9A9BC31}"/>
              </a:ext>
            </a:extLst>
          </p:cNvPr>
          <p:cNvSpPr/>
          <p:nvPr/>
        </p:nvSpPr>
        <p:spPr>
          <a:xfrm>
            <a:off x="10401452" y="5585525"/>
            <a:ext cx="1703694" cy="736110"/>
          </a:xfrm>
          <a:prstGeom prst="cloudCallout">
            <a:avLst>
              <a:gd name="adj1" fmla="val -66804"/>
              <a:gd name="adj2" fmla="val 116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zh-CN" altLang="en-US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54"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1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7738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23F71E-3C66-4D76-B299-68D137E4A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106" y="2615173"/>
            <a:ext cx="4048916" cy="3938849"/>
          </a:xfrm>
          <a:prstGeom prst="rect">
            <a:avLst/>
          </a:prstGeo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25E9BBF2-1EB1-4A72-988E-3EA9A322C033}"/>
              </a:ext>
            </a:extLst>
          </p:cNvPr>
          <p:cNvSpPr/>
          <p:nvPr/>
        </p:nvSpPr>
        <p:spPr>
          <a:xfrm>
            <a:off x="10226488" y="3758453"/>
            <a:ext cx="1903111" cy="790124"/>
          </a:xfrm>
          <a:prstGeom prst="cloudCallout">
            <a:avLst>
              <a:gd name="adj1" fmla="val -61464"/>
              <a:gd name="adj2" fmla="val 381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属性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Attributes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2049FF6-2AD5-445F-A0E4-C10A2D89ABF8}"/>
              </a:ext>
            </a:extLst>
          </p:cNvPr>
          <p:cNvSpPr/>
          <p:nvPr/>
        </p:nvSpPr>
        <p:spPr>
          <a:xfrm>
            <a:off x="10097652" y="1873810"/>
            <a:ext cx="1525841" cy="736110"/>
          </a:xfrm>
          <a:prstGeom prst="cloudCallout">
            <a:avLst>
              <a:gd name="adj1" fmla="val -35959"/>
              <a:gd name="adj2" fmla="val 9473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名称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Name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C92F2011-42EB-4FB4-8BCA-10ADF9A9BC31}"/>
              </a:ext>
            </a:extLst>
          </p:cNvPr>
          <p:cNvSpPr/>
          <p:nvPr/>
        </p:nvSpPr>
        <p:spPr>
          <a:xfrm>
            <a:off x="10401452" y="5585525"/>
            <a:ext cx="1703694" cy="736110"/>
          </a:xfrm>
          <a:prstGeom prst="cloudCallout">
            <a:avLst>
              <a:gd name="adj1" fmla="val -66804"/>
              <a:gd name="adj2" fmla="val 116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方法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Methods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1612895" y="1778923"/>
            <a:ext cx="15258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Class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36C47-2D44-4FEE-95A4-9E7F37945A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07" y="1364306"/>
            <a:ext cx="1044388" cy="10443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E3C789-02F9-4379-80E0-6A34C8D3E633}"/>
              </a:ext>
            </a:extLst>
          </p:cNvPr>
          <p:cNvSpPr txBox="1"/>
          <p:nvPr/>
        </p:nvSpPr>
        <p:spPr>
          <a:xfrm>
            <a:off x="431751" y="2663708"/>
            <a:ext cx="6076625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类用矩形表示，以一个大写字母开头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包含一个属性列表和一个方法列表</a:t>
            </a:r>
            <a:endParaRPr kumimoji="0" lang="en-US" altLang="zh-CN" sz="24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ts val="6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ü"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属性列表描述该类所有对象共同具有的特性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SzPct val="7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属性名的首字母通常小写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SzPct val="70000"/>
              <a:buFont typeface="Wingdings" panose="05000000000000000000" pitchFamily="2" charset="2"/>
              <a:buChar char="ü"/>
              <a:tabLst/>
              <a:defRPr/>
            </a:pPr>
            <a:r>
              <a:rPr lang="zh-CN" altLang="en-US" sz="20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减号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表示这些属性是私有的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>
                  <a:lumMod val="50000"/>
                </a:schemeClr>
              </a:buClr>
              <a:buSzPct val="70000"/>
              <a:buFont typeface="Wingdings" panose="05000000000000000000" pitchFamily="2" charset="2"/>
              <a:buChar char="ü"/>
              <a:tabLst/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方法列表是该类的任何对象可以请求到的行为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>
                  <a:lumMod val="50000"/>
                </a:schemeClr>
              </a:buClr>
              <a:buSzPct val="70000"/>
              <a:buFont typeface="Wingdings" panose="05000000000000000000" pitchFamily="2" charset="2"/>
              <a:buChar char="ü"/>
              <a:tabLst/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方法名的首字母通常小写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>
                  <a:lumMod val="50000"/>
                </a:schemeClr>
              </a:buClr>
              <a:buSzPct val="70000"/>
              <a:buFont typeface="Wingdings" panose="05000000000000000000" pitchFamily="2" charset="2"/>
              <a:buChar char="ü"/>
              <a:tabLst/>
              <a:defRPr/>
            </a:pPr>
            <a:r>
              <a:rPr lang="zh-CN" altLang="en-US" sz="2000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加号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表示方法是公有的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0987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1424637" y="445043"/>
            <a:ext cx="56148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的关系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Class Relationships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36C47-2D44-4FEE-95A4-9E7F37945A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49" y="584569"/>
            <a:ext cx="1044388" cy="1044388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882E4E7A-0789-4DFC-9969-F198A246864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06071" y="1996178"/>
          <a:ext cx="7526560" cy="453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1265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  <a:gridCol w="4545295">
                  <a:extLst>
                    <a:ext uri="{9D8B030D-6E8A-4147-A177-3AD203B41FA5}">
                      <a16:colId xmlns:a16="http://schemas.microsoft.com/office/drawing/2014/main" val="3773289471"/>
                    </a:ext>
                  </a:extLst>
                </a:gridCol>
              </a:tblGrid>
              <a:tr h="75608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类的关系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389657"/>
                  </a:ext>
                </a:extLst>
              </a:tr>
              <a:tr h="756086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泛化关系 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(Generalization)</a:t>
                      </a:r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531088"/>
                  </a:ext>
                </a:extLst>
              </a:tr>
              <a:tr h="756086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关联关系 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(Association)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67266"/>
                  </a:ext>
                </a:extLst>
              </a:tr>
              <a:tr h="756086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聚合关系 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(Aggregation)</a:t>
                      </a:r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277201"/>
                  </a:ext>
                </a:extLst>
              </a:tr>
              <a:tr h="756086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组合关系 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(Composition)</a:t>
                      </a:r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877794"/>
                  </a:ext>
                </a:extLst>
              </a:tr>
              <a:tr h="756086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依赖关系 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(Dependency)</a:t>
                      </a:r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420398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4026E2E-D7F2-43C8-9A21-C48EE7F9E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194" y="2936898"/>
            <a:ext cx="1990476" cy="4380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45F9B3-EAA9-4B62-AB48-030FBD2FEE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272"/>
          <a:stretch/>
        </p:blipFill>
        <p:spPr>
          <a:xfrm>
            <a:off x="5802194" y="3680792"/>
            <a:ext cx="1896247" cy="4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8A718-B682-4C78-9BEC-1FF0E00D0C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7" r="1" b="25372"/>
          <a:stretch/>
        </p:blipFill>
        <p:spPr>
          <a:xfrm rot="5400000">
            <a:off x="6687671" y="3740284"/>
            <a:ext cx="313746" cy="1896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FBDB3E-8972-4A9F-89A4-22C1456771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949" b="31813"/>
          <a:stretch/>
        </p:blipFill>
        <p:spPr>
          <a:xfrm rot="5400000">
            <a:off x="6687671" y="4459826"/>
            <a:ext cx="313745" cy="18962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FA95E0-0545-439F-A3E3-3BCCCC10D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896419" y="6001823"/>
            <a:ext cx="1914286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9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CA3609-BC00-4C2D-AF68-859101EDF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62" y="1790195"/>
            <a:ext cx="6342013" cy="4847665"/>
          </a:xfrm>
          <a:prstGeom prst="rect">
            <a:avLst/>
          </a:prstGeo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25E9BBF2-1EB1-4A72-988E-3EA9A322C033}"/>
              </a:ext>
            </a:extLst>
          </p:cNvPr>
          <p:cNvSpPr/>
          <p:nvPr/>
        </p:nvSpPr>
        <p:spPr>
          <a:xfrm>
            <a:off x="10085294" y="3529853"/>
            <a:ext cx="2002773" cy="790124"/>
          </a:xfrm>
          <a:prstGeom prst="cloudCallout">
            <a:avLst>
              <a:gd name="adj1" fmla="val -44506"/>
              <a:gd name="adj2" fmla="val 7384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泛化关系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Generalization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2049FF6-2AD5-445F-A0E4-C10A2D89ABF8}"/>
              </a:ext>
            </a:extLst>
          </p:cNvPr>
          <p:cNvSpPr/>
          <p:nvPr/>
        </p:nvSpPr>
        <p:spPr>
          <a:xfrm>
            <a:off x="9457372" y="1139433"/>
            <a:ext cx="1918839" cy="736110"/>
          </a:xfrm>
          <a:prstGeom prst="cloudCallout">
            <a:avLst>
              <a:gd name="adj1" fmla="val -35959"/>
              <a:gd name="adj2" fmla="val 9473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超类</a:t>
            </a:r>
            <a:endParaRPr lang="en-US" altLang="zh-CN" sz="1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Supertype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C92F2011-42EB-4FB4-8BCA-10ADF9A9BC31}"/>
              </a:ext>
            </a:extLst>
          </p:cNvPr>
          <p:cNvSpPr/>
          <p:nvPr/>
        </p:nvSpPr>
        <p:spPr>
          <a:xfrm>
            <a:off x="3316694" y="5901750"/>
            <a:ext cx="1703694" cy="736110"/>
          </a:xfrm>
          <a:prstGeom prst="cloudCallout">
            <a:avLst>
              <a:gd name="adj1" fmla="val 76846"/>
              <a:gd name="adj2" fmla="val -1395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子类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Subtype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1471702" y="2004708"/>
            <a:ext cx="56148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的关系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Class Relationships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36C47-2D44-4FEE-95A4-9E7F37945A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4" y="2144234"/>
            <a:ext cx="1044388" cy="10443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E3C789-02F9-4379-80E0-6A34C8D3E633}"/>
              </a:ext>
            </a:extLst>
          </p:cNvPr>
          <p:cNvSpPr txBox="1"/>
          <p:nvPr/>
        </p:nvSpPr>
        <p:spPr>
          <a:xfrm>
            <a:off x="0" y="3529853"/>
            <a:ext cx="673426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类之间共性的方法称为</a:t>
            </a: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泛化</a:t>
            </a:r>
            <a:r>
              <a:rPr lang="en-US" altLang="zh-CN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特化</a:t>
            </a:r>
            <a:endParaRPr lang="en-US" altLang="zh-CN" sz="26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超类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子类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之间具有一个或多个</a:t>
            </a: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一对一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3222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8E3C789-02F9-4379-80E0-6A34C8D3E633}"/>
              </a:ext>
            </a:extLst>
          </p:cNvPr>
          <p:cNvSpPr txBox="1"/>
          <p:nvPr/>
        </p:nvSpPr>
        <p:spPr>
          <a:xfrm>
            <a:off x="103911" y="3310450"/>
            <a:ext cx="3937075" cy="130930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defRPr/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动词词组描述了关联，可以在两个方向上解释业务关联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5996E0CE-ABF4-4312-9C7F-C66D97BB783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10352" y="1111015"/>
          <a:ext cx="7877737" cy="5708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959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  <a:gridCol w="1519518">
                  <a:extLst>
                    <a:ext uri="{9D8B030D-6E8A-4147-A177-3AD203B41FA5}">
                      <a16:colId xmlns:a16="http://schemas.microsoft.com/office/drawing/2014/main" val="3773289471"/>
                    </a:ext>
                  </a:extLst>
                </a:gridCol>
                <a:gridCol w="3470830">
                  <a:extLst>
                    <a:ext uri="{9D8B030D-6E8A-4147-A177-3AD203B41FA5}">
                      <a16:colId xmlns:a16="http://schemas.microsoft.com/office/drawing/2014/main" val="962039258"/>
                    </a:ext>
                  </a:extLst>
                </a:gridCol>
                <a:gridCol w="1670430">
                  <a:extLst>
                    <a:ext uri="{9D8B030D-6E8A-4147-A177-3AD203B41FA5}">
                      <a16:colId xmlns:a16="http://schemas.microsoft.com/office/drawing/2014/main" val="4259911650"/>
                    </a:ext>
                  </a:extLst>
                </a:gridCol>
              </a:tblGrid>
              <a:tr h="8593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多重性</a:t>
                      </a:r>
                      <a:endParaRPr lang="en-US" altLang="zh-CN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Multiplicity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多重性记号</a:t>
                      </a:r>
                      <a:endParaRPr lang="en-US" altLang="zh-CN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UML Notation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带有多重性的关联关系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关联的含义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389657"/>
                  </a:ext>
                </a:extLst>
              </a:tr>
              <a:tr h="13190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正好一个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  <a:p>
                      <a:pPr algn="ctr"/>
                      <a:endParaRPr lang="en-US" altLang="zh-CN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endParaRPr lang="en-US" altLang="zh-CN" sz="1400" b="0" cap="none" spc="0" dirty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400" b="0" cap="none" spc="0" dirty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留白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一个雇员为一个且仅一个部门工作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531088"/>
                  </a:ext>
                </a:extLst>
              </a:tr>
              <a:tr h="6479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零个或一个</a:t>
                      </a:r>
                      <a:endParaRPr lang="en-US" altLang="zh-CN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0..1</a:t>
                      </a:r>
                      <a:endParaRPr lang="zh-CN" altLang="en-US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一个雇员有一个配偶，或没有配偶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67266"/>
                  </a:ext>
                </a:extLst>
              </a:tr>
              <a:tr h="13703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零个或多个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0..*</a:t>
                      </a:r>
                    </a:p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cap="none" spc="0" dirty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endParaRPr lang="en-US" altLang="zh-CN" sz="1400" b="0" cap="none" spc="0" dirty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cap="none" spc="0" dirty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altLang="en-US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一个客户可以没有进行支付，也可以进行多次支付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277201"/>
                  </a:ext>
                </a:extLst>
              </a:tr>
              <a:tr h="657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一个或多个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1..*</a:t>
                      </a:r>
                      <a:endParaRPr lang="zh-CN" altLang="en-US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一个大学至少提供一门课程，也可提供多门课程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877794"/>
                  </a:ext>
                </a:extLst>
              </a:tr>
              <a:tr h="7799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特定范围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cap="none" spc="0" dirty="0" err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m..n</a:t>
                      </a:r>
                      <a:endParaRPr lang="zh-CN" altLang="en-US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一支队伍可以安排</a:t>
                      </a:r>
                      <a:r>
                        <a:rPr lang="en-US" altLang="zh-CN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r>
                        <a:rPr lang="en-US" altLang="zh-CN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场比赛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66700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2F5BE5F1-634B-4B96-A708-0AAEF791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949" y="2045530"/>
            <a:ext cx="3265428" cy="11559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BA306D-C4EB-4890-B43E-45944CB4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949" y="3355370"/>
            <a:ext cx="3265428" cy="5238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E8102C-50CF-493D-9912-1058E4F6E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948" y="3995071"/>
            <a:ext cx="3265429" cy="12585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DADC79-6DF2-43A3-B401-B5B3CC088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948" y="5409819"/>
            <a:ext cx="3265429" cy="5238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7C7EE18-0062-48C4-9B2F-8FD1A1136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5947" y="6123478"/>
            <a:ext cx="3265429" cy="5901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161EFF-1D32-47C9-B026-1F0B352B94C8}"/>
              </a:ext>
            </a:extLst>
          </p:cNvPr>
          <p:cNvSpPr txBox="1"/>
          <p:nvPr/>
        </p:nvSpPr>
        <p:spPr>
          <a:xfrm>
            <a:off x="2416920" y="38810"/>
            <a:ext cx="56148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的关系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Class Relationships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FFA6853-C428-4840-8BC4-2398F3AB266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24" y="138746"/>
            <a:ext cx="815789" cy="81578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5062116-D743-4976-BEBC-89E934A7B318}"/>
              </a:ext>
            </a:extLst>
          </p:cNvPr>
          <p:cNvSpPr txBox="1"/>
          <p:nvPr/>
        </p:nvSpPr>
        <p:spPr>
          <a:xfrm>
            <a:off x="6698825" y="97470"/>
            <a:ext cx="51147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defRPr/>
            </a:pP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关联：存在于一个或多个对象和类之间的业务关联</a:t>
            </a:r>
            <a:endParaRPr lang="en-US" altLang="zh-CN" sz="26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6592B0A-2B6E-4DAC-AB8C-AC3A513903E5}"/>
              </a:ext>
            </a:extLst>
          </p:cNvPr>
          <p:cNvGrpSpPr/>
          <p:nvPr/>
        </p:nvGrpSpPr>
        <p:grpSpPr>
          <a:xfrm>
            <a:off x="-217170" y="60232"/>
            <a:ext cx="12626340" cy="961169"/>
            <a:chOff x="-213360" y="1402414"/>
            <a:chExt cx="12626340" cy="96116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0C33D6-D0B3-462E-8ACD-87C355BE73D8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2363583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49A541B-8D0A-455D-97A7-5BEDCE3069A1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1402414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F5E042-9C1A-4869-8BA8-CBA157788D79}"/>
                </a:ext>
              </a:extLst>
            </p:cNvPr>
            <p:cNvCxnSpPr>
              <a:cxnSpLocks/>
            </p:cNvCxnSpPr>
            <p:nvPr/>
          </p:nvCxnSpPr>
          <p:spPr>
            <a:xfrm>
              <a:off x="5816422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D632EFE-2365-470D-BE14-0CCEADDA8CDB}"/>
                </a:ext>
              </a:extLst>
            </p:cNvPr>
            <p:cNvCxnSpPr>
              <a:cxnSpLocks/>
            </p:cNvCxnSpPr>
            <p:nvPr/>
          </p:nvCxnSpPr>
          <p:spPr>
            <a:xfrm>
              <a:off x="12184380" y="1402414"/>
              <a:ext cx="0" cy="96116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541F4EE-ED29-452B-99AE-9FF725247EF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770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BF15156-A1BA-46FB-BE3B-309907EC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10" y="1222525"/>
            <a:ext cx="4372153" cy="2459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2416920" y="38810"/>
            <a:ext cx="56148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的关系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Class Relationships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36C47-2D44-4FEE-95A4-9E7F37945A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24" y="138746"/>
            <a:ext cx="815789" cy="8157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E3C789-02F9-4379-80E0-6A34C8D3E633}"/>
              </a:ext>
            </a:extLst>
          </p:cNvPr>
          <p:cNvSpPr txBox="1"/>
          <p:nvPr/>
        </p:nvSpPr>
        <p:spPr>
          <a:xfrm>
            <a:off x="518090" y="3849913"/>
            <a:ext cx="8041342" cy="224922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600" b="1" noProof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每个订单实例必须存在一个客户实例吗？</a:t>
            </a:r>
            <a:endParaRPr lang="en-US" altLang="zh-CN" sz="2600" b="1" noProof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kumimoji="0" lang="zh-CN" altLang="en-US" sz="26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每个客户实例必须存在一个订单实例吗？</a:t>
            </a:r>
            <a:endParaRPr kumimoji="0" lang="en-US" altLang="zh-CN" sz="2600" b="1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600" b="1" noProof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每个客户实例可能存在多少个订单实例？</a:t>
            </a:r>
            <a:endParaRPr lang="en-US" altLang="zh-CN" sz="2600" b="1" noProof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每个订单实例可能存在多少个客户实例？</a:t>
            </a:r>
            <a:endParaRPr lang="en-US" altLang="zh-CN" sz="26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tabLst/>
              <a:defRPr/>
            </a:pPr>
            <a:endParaRPr lang="en-US" altLang="zh-CN" sz="26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09FFE-2511-44AD-9C90-2717D725A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83" y="1971589"/>
            <a:ext cx="6118818" cy="10169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AF0CC7-70A9-48AE-8051-68901812A0A3}"/>
              </a:ext>
            </a:extLst>
          </p:cNvPr>
          <p:cNvSpPr txBox="1"/>
          <p:nvPr/>
        </p:nvSpPr>
        <p:spPr>
          <a:xfrm>
            <a:off x="6717552" y="3849913"/>
            <a:ext cx="1956180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YES !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）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defRPr/>
            </a:pPr>
            <a:r>
              <a:rPr kumimoji="0" lang="zh-CN" altLang="en-US" sz="2600" b="1" i="0" u="none" strike="noStrike" kern="120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（</a:t>
            </a:r>
            <a:r>
              <a:rPr kumimoji="0" lang="en-US" altLang="zh-CN" sz="2600" b="1" i="0" u="none" strike="noStrike" kern="120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Nooooo!</a:t>
            </a:r>
            <a:r>
              <a:rPr kumimoji="0" lang="zh-CN" altLang="en-US" sz="2600" b="1" i="0" u="none" strike="noStrike" kern="120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）</a:t>
            </a:r>
            <a:endParaRPr kumimoji="0" lang="en-US" altLang="zh-CN" sz="2600" b="1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defRPr/>
            </a:pPr>
            <a:r>
              <a:rPr lang="zh-CN" altLang="en-US" sz="2600" b="1" noProof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lang="en-US" altLang="zh-CN" sz="2600" b="1" noProof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Many</a:t>
            </a:r>
            <a:r>
              <a:rPr lang="zh-CN" altLang="en-US" sz="2600" b="1" noProof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  <a:endParaRPr lang="en-US" altLang="zh-CN" sz="2600" b="1" noProof="0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defRPr/>
            </a:pPr>
            <a:r>
              <a:rPr lang="zh-CN" altLang="en-US" sz="26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lang="en-US" altLang="zh-CN" sz="26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ONE</a:t>
            </a:r>
            <a:r>
              <a:rPr lang="zh-CN" altLang="en-US" sz="26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  <a:endParaRPr lang="en-US" altLang="zh-CN" sz="2600" b="1" noProof="0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D51814-6C2E-4E7E-BD23-96EF9B1D50E8}"/>
              </a:ext>
            </a:extLst>
          </p:cNvPr>
          <p:cNvSpPr txBox="1"/>
          <p:nvPr/>
        </p:nvSpPr>
        <p:spPr>
          <a:xfrm>
            <a:off x="5925619" y="103664"/>
            <a:ext cx="614194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多重性：</a:t>
            </a: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一个对象</a:t>
            </a:r>
            <a:r>
              <a:rPr lang="en-US" altLang="zh-CN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类相对于另一个对象</a:t>
            </a:r>
            <a:r>
              <a:rPr lang="en-US" altLang="zh-CN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类的最小和最大关联对象个数</a:t>
            </a:r>
            <a:endParaRPr lang="en-US" altLang="zh-CN" sz="26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986980-01FD-41B5-9B8E-595DF0FF0EB3}"/>
              </a:ext>
            </a:extLst>
          </p:cNvPr>
          <p:cNvGrpSpPr/>
          <p:nvPr/>
        </p:nvGrpSpPr>
        <p:grpSpPr>
          <a:xfrm>
            <a:off x="-217170" y="60232"/>
            <a:ext cx="12626340" cy="961169"/>
            <a:chOff x="-213360" y="1402414"/>
            <a:chExt cx="12626340" cy="96116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FF6177-6EEA-4E2E-9DD8-C6BC05D6FAD0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2363583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67592A1-0127-4A38-9B93-81079FD574A2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1402414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94367D-F974-42C5-B40B-B2E1366BD212}"/>
                </a:ext>
              </a:extLst>
            </p:cNvPr>
            <p:cNvCxnSpPr>
              <a:cxnSpLocks/>
            </p:cNvCxnSpPr>
            <p:nvPr/>
          </p:nvCxnSpPr>
          <p:spPr>
            <a:xfrm>
              <a:off x="5816422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B6A894-4D3B-456C-AC1B-15BD9CA59359}"/>
                </a:ext>
              </a:extLst>
            </p:cNvPr>
            <p:cNvCxnSpPr>
              <a:cxnSpLocks/>
            </p:cNvCxnSpPr>
            <p:nvPr/>
          </p:nvCxnSpPr>
          <p:spPr>
            <a:xfrm>
              <a:off x="12184380" y="1402414"/>
              <a:ext cx="0" cy="96116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AC87B77-9758-4E68-A2F0-D4E5C44964B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4950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7F12F3B-D872-41E3-A728-2ED23E365B32}"/>
              </a:ext>
            </a:extLst>
          </p:cNvPr>
          <p:cNvGrpSpPr/>
          <p:nvPr/>
        </p:nvGrpSpPr>
        <p:grpSpPr>
          <a:xfrm>
            <a:off x="8088071" y="1088268"/>
            <a:ext cx="3402440" cy="4608596"/>
            <a:chOff x="8088071" y="1088268"/>
            <a:chExt cx="3402440" cy="46085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27C5C1-EFD7-46F1-AF52-9E12183AD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8071" y="1721224"/>
              <a:ext cx="1675070" cy="3975640"/>
            </a:xfrm>
            <a:prstGeom prst="rect">
              <a:avLst/>
            </a:prstGeom>
          </p:spPr>
        </p:pic>
        <p:sp>
          <p:nvSpPr>
            <p:cNvPr id="18" name="Thought Bubble: Cloud 17">
              <a:extLst>
                <a:ext uri="{FF2B5EF4-FFF2-40B4-BE49-F238E27FC236}">
                  <a16:creationId xmlns:a16="http://schemas.microsoft.com/office/drawing/2014/main" id="{9654A722-12A8-4A07-9E3A-FB88564430C1}"/>
                </a:ext>
              </a:extLst>
            </p:cNvPr>
            <p:cNvSpPr/>
            <p:nvPr/>
          </p:nvSpPr>
          <p:spPr>
            <a:xfrm>
              <a:off x="9487738" y="4243499"/>
              <a:ext cx="2002773" cy="790124"/>
            </a:xfrm>
            <a:prstGeom prst="cloudCallout">
              <a:avLst>
                <a:gd name="adj1" fmla="val -35292"/>
                <a:gd name="adj2" fmla="val 7885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002F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部分</a:t>
              </a:r>
              <a:endParaRPr lang="en-US" altLang="zh-CN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FA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Part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C2FB018F-6EC6-4FE5-9F05-CB7CA3A47A19}"/>
                </a:ext>
              </a:extLst>
            </p:cNvPr>
            <p:cNvSpPr/>
            <p:nvPr/>
          </p:nvSpPr>
          <p:spPr>
            <a:xfrm>
              <a:off x="9571672" y="1088268"/>
              <a:ext cx="1918839" cy="736110"/>
            </a:xfrm>
            <a:prstGeom prst="cloudCallout">
              <a:avLst>
                <a:gd name="adj1" fmla="val -40865"/>
                <a:gd name="adj2" fmla="val 89255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002F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整体</a:t>
              </a:r>
              <a:endParaRPr lang="en-US" altLang="zh-CN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FA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Whole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DF8939-8A83-4894-A413-FBC5F0FBD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5" y="933987"/>
            <a:ext cx="4373548" cy="56645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518616"/>
            <a:ext cx="43366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7859806" y="617875"/>
            <a:ext cx="433219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F81DD7-8F98-4EC1-A1E2-4E88B2F8E26F}"/>
              </a:ext>
            </a:extLst>
          </p:cNvPr>
          <p:cNvSpPr txBox="1"/>
          <p:nvPr/>
        </p:nvSpPr>
        <p:spPr>
          <a:xfrm>
            <a:off x="5415614" y="42320"/>
            <a:ext cx="56148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的关系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Class Relationships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DEE7AE-A47C-439A-94EC-8FAF8A82C30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18" y="142256"/>
            <a:ext cx="815789" cy="815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3A30B9-074B-4C09-A77B-BD0E8A2F8EAE}"/>
              </a:ext>
            </a:extLst>
          </p:cNvPr>
          <p:cNvSpPr txBox="1"/>
          <p:nvPr/>
        </p:nvSpPr>
        <p:spPr>
          <a:xfrm>
            <a:off x="1265704" y="1643353"/>
            <a:ext cx="6141944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聚合：一个“整体”类包含一个或多个较小的“部分”类的关系。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Font typeface="华文仿宋" panose="02010600040101010101" pitchFamily="2" charset="-122"/>
              <a:buChar char="−"/>
              <a:defRPr/>
            </a:pPr>
            <a:r>
              <a:rPr lang="zh-CN" altLang="en-US" sz="2000" b="1" noProof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空心菱形绘制聚合，菱形连接到“整体”对象类，并在关系的每一边设置多重性</a:t>
            </a:r>
            <a:endParaRPr lang="en-US" altLang="zh-CN" sz="2000" b="1" noProof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Font typeface="华文仿宋" panose="02010600040101010101" pitchFamily="2" charset="-122"/>
              <a:buChar char="−"/>
              <a:defRPr/>
            </a:pPr>
            <a:r>
              <a:rPr lang="zh-CN" altLang="en-US" sz="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聚合的记号在</a:t>
            </a:r>
            <a:r>
              <a:rPr lang="en-US" altLang="zh-CN" sz="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UML2.0</a:t>
            </a:r>
            <a:r>
              <a:rPr lang="zh-CN" altLang="en-US" sz="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中被删除了</a:t>
            </a:r>
            <a:r>
              <a:rPr lang="en-US" altLang="zh-CN" sz="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lang="en-US" altLang="zh-CN" sz="26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defRPr/>
            </a:pP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组合：强形式的</a:t>
            </a:r>
            <a:r>
              <a:rPr lang="zh-CN" altLang="en-US" sz="2600" b="1" u="sng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特殊聚合</a:t>
            </a: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关系，“部分”离开“整体”不能单独存在。</a:t>
            </a:r>
            <a:endParaRPr lang="en-US" altLang="zh-CN" sz="26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Font typeface="华文仿宋" panose="02010600040101010101" pitchFamily="2" charset="-122"/>
              <a:buChar char="−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实心菱形绘制组合，只需为“部分”设置多重性，因为每个“部分”只属于一个整体</a:t>
            </a:r>
            <a:endParaRPr lang="en-US" altLang="zh-CN" sz="26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defRPr/>
            </a:pP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28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07407E-6 L -0.70013 -0.1909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13" y="-956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409942" y="2505076"/>
            <a:ext cx="1104695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组织对象并识别关系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Organizing the Objects and </a:t>
            </a: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Identifying Their Relationships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3AF67-7DA8-4EAF-B489-C212E64CB7F8}"/>
              </a:ext>
            </a:extLst>
          </p:cNvPr>
          <p:cNvSpPr txBox="1"/>
          <p:nvPr/>
        </p:nvSpPr>
        <p:spPr>
          <a:xfrm>
            <a:off x="409942" y="3761174"/>
            <a:ext cx="8081698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确定关联关系和多重性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确定泛化</a:t>
            </a:r>
            <a:r>
              <a:rPr lang="en-US" altLang="zh-CN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特化关系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确定聚合</a:t>
            </a:r>
            <a:r>
              <a:rPr lang="en-US" altLang="zh-CN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组合关系</a:t>
            </a:r>
            <a:endParaRPr lang="en-US" altLang="zh-CN" sz="24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准备类图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892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3A644F7-A9D7-499E-9054-3B9D1AD349C4}"/>
              </a:ext>
            </a:extLst>
          </p:cNvPr>
          <p:cNvSpPr txBox="1">
            <a:spLocks/>
          </p:cNvSpPr>
          <p:nvPr/>
        </p:nvSpPr>
        <p:spPr>
          <a:xfrm>
            <a:off x="684150" y="1640909"/>
            <a:ext cx="9619909" cy="5019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43E5E-5D08-4E1D-88B6-6476AED0945C}"/>
              </a:ext>
            </a:extLst>
          </p:cNvPr>
          <p:cNvSpPr txBox="1">
            <a:spLocks noChangeArrowheads="1"/>
          </p:cNvSpPr>
          <p:nvPr/>
        </p:nvSpPr>
        <p:spPr>
          <a:xfrm>
            <a:off x="254246" y="578807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作业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其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四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HW-4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AF9F2-D531-4A4D-B6E1-14BA001ED37C}"/>
              </a:ext>
            </a:extLst>
          </p:cNvPr>
          <p:cNvSpPr txBox="1"/>
          <p:nvPr/>
        </p:nvSpPr>
        <p:spPr>
          <a:xfrm>
            <a:off x="4564016" y="473158"/>
            <a:ext cx="75824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200"/>
              </a:spcBef>
              <a:buClr>
                <a:srgbClr val="FF0000"/>
              </a:buClr>
              <a:buSzPct val="60000"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您的团队正在</a:t>
            </a: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开发中国人民革命军事博物馆的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参观预约系统，这是采访客户的笔记。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368B84-48AE-4A89-B0C1-26E0B6E3A7E7}"/>
              </a:ext>
            </a:extLst>
          </p:cNvPr>
          <p:cNvSpPr txBox="1"/>
          <p:nvPr/>
        </p:nvSpPr>
        <p:spPr>
          <a:xfrm>
            <a:off x="4564016" y="1380777"/>
            <a:ext cx="7302082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200"/>
              </a:spcBef>
              <a:buClr>
                <a:srgbClr val="FF0000"/>
              </a:buClr>
              <a:buSzPct val="60000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○ 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“开放时间为每日</a:t>
            </a: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时</a:t>
            </a: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-17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时（</a:t>
            </a: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时停止进馆）。每周一例行闭馆（法定节假日除外）。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我们希望向游客开放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接下来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10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日内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的预约。”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○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“在当前阶段支持个人预约对我们来说已经足够了。每个人最多可以预约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张票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。”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○ “预约者必须提供预约订单中每位访客的真实姓名和证件号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。我们将在入口核验所有访客的证件。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预约者将被要求提供手机号码以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接收预约系统通知。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”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lvl="0">
              <a:spcBef>
                <a:spcPts val="1200"/>
              </a:spcBef>
              <a:buClr>
                <a:srgbClr val="FF0000"/>
              </a:buClr>
              <a:buSzPct val="60000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○ “我们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支持多种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证件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第二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代身份证、港澳台身份证、护照、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护照、军官证。”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lvl="0">
              <a:spcBef>
                <a:spcPts val="1200"/>
              </a:spcBef>
              <a:buClr>
                <a:srgbClr val="FF0000"/>
              </a:buClr>
              <a:buSzPct val="60000"/>
              <a:defRPr/>
            </a:pPr>
            <a:r>
              <a:rPr lang="zh-CN" alt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○ 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全面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保障现役军人、军队文职人员、消防救援人员、老年人（</a:t>
            </a: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60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周岁及以上）和残疾人的便捷参观权益，设有免预约绿色</a:t>
            </a:r>
            <a:r>
              <a:rPr lang="zh-CN" alt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通道。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”</a:t>
            </a:r>
            <a:endParaRPr kumimoji="0" lang="en-US" altLang="zh-CN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lvl="0">
              <a:spcBef>
                <a:spcPts val="1200"/>
              </a:spcBef>
              <a:buClr>
                <a:srgbClr val="FF0000"/>
              </a:buClr>
              <a:buSzPct val="60000"/>
              <a:defRPr/>
            </a:pP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○ “</a:t>
            </a:r>
            <a:r>
              <a:rPr lang="zh-CN" alt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预约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成功后，系统将推送预约订单</a:t>
            </a:r>
            <a:r>
              <a:rPr lang="zh-CN" alt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信息。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提前或错过预约时段谢绝入馆。如无法按时入馆参观，可于参观当日</a:t>
            </a: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16:00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前在系统申请退票，逾期无法操作退票，系统将默认该账号爽约</a:t>
            </a: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次，累计</a:t>
            </a: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次爽约的账号</a:t>
            </a:r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90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天内无法预约</a:t>
            </a:r>
            <a:r>
              <a:rPr lang="zh-CN" altLang="en-US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”</a:t>
            </a:r>
            <a:endParaRPr kumimoji="0" lang="en-US" altLang="zh-CN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○ “我们每天最多可接纳 </a:t>
            </a:r>
            <a:r>
              <a:rPr lang="en-US" altLang="zh-CN" sz="16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12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,000 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名访客。 ”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341" y="1415801"/>
            <a:ext cx="1641581" cy="887670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5F997614-3181-4AA2-87F2-95C9F30F94E0}"/>
              </a:ext>
            </a:extLst>
          </p:cNvPr>
          <p:cNvSpPr txBox="1"/>
          <p:nvPr/>
        </p:nvSpPr>
        <p:spPr>
          <a:xfrm>
            <a:off x="58153" y="2188854"/>
            <a:ext cx="4701956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你的任务：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12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ü"/>
              <a:defRPr/>
            </a:pP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完成</a:t>
            </a:r>
            <a:r>
              <a:rPr lang="zh-CN" altLang="en-US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中国人民革命军事博物馆预约系统</a:t>
            </a:r>
            <a:r>
              <a:rPr lang="zh-CN" altLang="en-US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的上下文数据流图。</a:t>
            </a:r>
            <a:endParaRPr kumimoji="0" lang="en-US" altLang="zh-CN" sz="22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完成“博物馆预订系统”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的用例建模</a:t>
            </a:r>
            <a:r>
              <a:rPr kumimoji="0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ja-JP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完成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数据建模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请</a:t>
            </a:r>
            <a:r>
              <a:rPr kumimoji="0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使用活动图对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用例“</a:t>
            </a:r>
            <a:r>
              <a:rPr kumimoji="0" lang="ja-JP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预约参观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”的业务过程逻辑进行建模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请从系统设计的角度，使用顺序图完成用例场景“</a:t>
            </a:r>
            <a:r>
              <a:rPr kumimoji="0" lang="ja-JP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取消预约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”的建模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31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88B98-7F17-459D-B3EF-70E9F8A48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6" y="362061"/>
            <a:ext cx="12047768" cy="621479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47C7002-4A19-4819-9A2C-1BC333008C57}"/>
              </a:ext>
            </a:extLst>
          </p:cNvPr>
          <p:cNvSpPr txBox="1"/>
          <p:nvPr/>
        </p:nvSpPr>
        <p:spPr>
          <a:xfrm>
            <a:off x="289111" y="5571169"/>
            <a:ext cx="8955742" cy="1227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类图</a:t>
            </a:r>
            <a:r>
              <a:rPr lang="en-US" altLang="zh-CN" sz="28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—</a:t>
            </a:r>
            <a:r>
              <a:rPr lang="zh-CN" altLang="en-US" sz="28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系统静态对象结构的图形描述，</a:t>
            </a:r>
            <a:endParaRPr lang="en-US" altLang="zh-CN" sz="28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显示了构成系统的对象类，以及这些对象类之间的关系。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13813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2416920" y="38810"/>
            <a:ext cx="56148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的种类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Class Types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36C47-2D44-4FEE-95A4-9E7F37945A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24" y="138746"/>
            <a:ext cx="815789" cy="8157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D51814-6C2E-4E7E-BD23-96EF9B1D50E8}"/>
              </a:ext>
            </a:extLst>
          </p:cNvPr>
          <p:cNvSpPr txBox="1"/>
          <p:nvPr/>
        </p:nvSpPr>
        <p:spPr>
          <a:xfrm>
            <a:off x="6722047" y="100364"/>
            <a:ext cx="483875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一个面向对象系统至少被结构化为</a:t>
            </a:r>
            <a:r>
              <a:rPr kumimoji="0" lang="zh-CN" altLang="en-US" sz="26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三种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不同类型的对象类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986980-01FD-41B5-9B8E-595DF0FF0EB3}"/>
              </a:ext>
            </a:extLst>
          </p:cNvPr>
          <p:cNvGrpSpPr/>
          <p:nvPr/>
        </p:nvGrpSpPr>
        <p:grpSpPr>
          <a:xfrm>
            <a:off x="-217170" y="60232"/>
            <a:ext cx="12626340" cy="961169"/>
            <a:chOff x="-213360" y="1402414"/>
            <a:chExt cx="12626340" cy="96116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FF6177-6EEA-4E2E-9DD8-C6BC05D6FAD0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2363583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67592A1-0127-4A38-9B93-81079FD574A2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1402414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94367D-F974-42C5-B40B-B2E1366BD212}"/>
                </a:ext>
              </a:extLst>
            </p:cNvPr>
            <p:cNvCxnSpPr>
              <a:cxnSpLocks/>
            </p:cNvCxnSpPr>
            <p:nvPr/>
          </p:nvCxnSpPr>
          <p:spPr>
            <a:xfrm>
              <a:off x="5816422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B6A894-4D3B-456C-AC1B-15BD9CA59359}"/>
                </a:ext>
              </a:extLst>
            </p:cNvPr>
            <p:cNvCxnSpPr>
              <a:cxnSpLocks/>
            </p:cNvCxnSpPr>
            <p:nvPr/>
          </p:nvCxnSpPr>
          <p:spPr>
            <a:xfrm>
              <a:off x="12184380" y="1402414"/>
              <a:ext cx="0" cy="96116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AC87B77-9758-4E68-A2F0-D4E5C44964B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9DE581-4625-4343-A3EE-58EA699AAC57}"/>
              </a:ext>
            </a:extLst>
          </p:cNvPr>
          <p:cNvSpPr txBox="1"/>
          <p:nvPr/>
        </p:nvSpPr>
        <p:spPr>
          <a:xfrm>
            <a:off x="605494" y="1276761"/>
            <a:ext cx="9889935" cy="400864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实体类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(Entity Class)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通常对应现实生活中的实体及业务相关信息，是系统的核心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华文仿宋" panose="02010600040101010101" pitchFamily="2" charset="-122"/>
              <a:buChar char="−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包含了用于描述实体的不同实例的属性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接口类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(Interface Class)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描述用户直接同系统交互的用例功能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Font typeface="华文仿宋" panose="02010600040101010101" pitchFamily="2" charset="-122"/>
              <a:buChar char="−"/>
              <a:defRPr/>
            </a:pPr>
            <a:r>
              <a:rPr lang="zh-CN" altLang="en-US" sz="2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用户通过接口类实现的</a:t>
            </a:r>
            <a:r>
              <a:rPr lang="zh-CN" altLang="en-US" sz="2200" b="1" u="sng" dirty="0">
                <a:latin typeface="华文仿宋" panose="02010600040101010101" pitchFamily="2" charset="-122"/>
                <a:ea typeface="华文仿宋" panose="02010600040101010101" pitchFamily="2" charset="-122"/>
              </a:rPr>
              <a:t>用户界面</a:t>
            </a:r>
            <a:r>
              <a:rPr lang="zh-CN" altLang="en-US" sz="2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同系统通信</a:t>
            </a:r>
            <a:endParaRPr lang="en-US" altLang="zh-CN" sz="2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Font typeface="华文仿宋" panose="02010600040101010101" pitchFamily="2" charset="-122"/>
              <a:buChar char="−"/>
              <a:defRPr/>
            </a:pPr>
            <a:r>
              <a:rPr lang="zh-CN" altLang="en-US" sz="2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将用户的输入翻译成系统可以理解和应用的信息</a:t>
            </a:r>
            <a:endParaRPr lang="en-US" altLang="zh-CN" sz="2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Font typeface="华文仿宋" panose="02010600040101010101" pitchFamily="2" charset="-122"/>
              <a:buChar char="−"/>
              <a:defRPr/>
            </a:pPr>
            <a:r>
              <a:rPr lang="zh-CN" altLang="en-US" sz="2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获取关于业务事件的数据，并加以翻译提交给用户</a:t>
            </a:r>
            <a:endParaRPr lang="en-US" altLang="zh-CN" sz="2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控制类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(Control Class)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实现系统的业务逻辑或业务规则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Font typeface="华文仿宋" panose="02010600040101010101" pitchFamily="2" charset="-122"/>
              <a:buChar char="−"/>
              <a:defRPr/>
            </a:pPr>
            <a:r>
              <a:rPr lang="zh-CN" altLang="en-US" sz="2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通过向实体类发送消息和从实体类接收消息，处理来自接口类的消息并相应消息</a:t>
            </a:r>
            <a:endParaRPr lang="en-US" altLang="zh-CN" sz="2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Font typeface="华文仿宋" panose="02010600040101010101" pitchFamily="2" charset="-122"/>
              <a:buChar char="−"/>
              <a:defRPr/>
            </a:pPr>
            <a:r>
              <a:rPr lang="zh-CN" altLang="en-US" sz="2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每个用例由一个或多个控制类实现</a:t>
            </a:r>
            <a:endParaRPr lang="en-US" altLang="zh-CN" sz="2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4535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2416920" y="38810"/>
            <a:ext cx="56148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的种类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Class Types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36C47-2D44-4FEE-95A4-9E7F37945A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24" y="138746"/>
            <a:ext cx="815789" cy="8157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D51814-6C2E-4E7E-BD23-96EF9B1D50E8}"/>
              </a:ext>
            </a:extLst>
          </p:cNvPr>
          <p:cNvSpPr txBox="1"/>
          <p:nvPr/>
        </p:nvSpPr>
        <p:spPr>
          <a:xfrm>
            <a:off x="6722047" y="100364"/>
            <a:ext cx="483875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一个面向对象系统至少被结构化为</a:t>
            </a:r>
            <a:r>
              <a:rPr kumimoji="0" lang="zh-CN" altLang="en-US" sz="26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三种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不同类型的对象类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986980-01FD-41B5-9B8E-595DF0FF0EB3}"/>
              </a:ext>
            </a:extLst>
          </p:cNvPr>
          <p:cNvGrpSpPr/>
          <p:nvPr/>
        </p:nvGrpSpPr>
        <p:grpSpPr>
          <a:xfrm>
            <a:off x="-217170" y="60232"/>
            <a:ext cx="12626340" cy="961169"/>
            <a:chOff x="-213360" y="1402414"/>
            <a:chExt cx="12626340" cy="96116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FF6177-6EEA-4E2E-9DD8-C6BC05D6FAD0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2363583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67592A1-0127-4A38-9B93-81079FD574A2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1402414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94367D-F974-42C5-B40B-B2E1366BD212}"/>
                </a:ext>
              </a:extLst>
            </p:cNvPr>
            <p:cNvCxnSpPr>
              <a:cxnSpLocks/>
            </p:cNvCxnSpPr>
            <p:nvPr/>
          </p:nvCxnSpPr>
          <p:spPr>
            <a:xfrm>
              <a:off x="5816422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B6A894-4D3B-456C-AC1B-15BD9CA59359}"/>
                </a:ext>
              </a:extLst>
            </p:cNvPr>
            <p:cNvCxnSpPr>
              <a:cxnSpLocks/>
            </p:cNvCxnSpPr>
            <p:nvPr/>
          </p:nvCxnSpPr>
          <p:spPr>
            <a:xfrm>
              <a:off x="12184380" y="1402414"/>
              <a:ext cx="0" cy="96116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AC87B77-9758-4E68-A2F0-D4E5C44964B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9DE581-4625-4343-A3EE-58EA699AAC57}"/>
              </a:ext>
            </a:extLst>
          </p:cNvPr>
          <p:cNvSpPr txBox="1"/>
          <p:nvPr/>
        </p:nvSpPr>
        <p:spPr>
          <a:xfrm>
            <a:off x="605494" y="1774302"/>
            <a:ext cx="10024406" cy="400864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实体类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(Entity Class)—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通常对应现实生活中的实体及业务相关信息，是系统的核心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接口类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(Interface Class)—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描述用户直接同系统交互的用例功能的类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控制类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(Control Class)—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实现系统的业务逻辑或业务规则的类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持久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类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(Persistence Class)—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提供在数据库中读取和写入持久性属性的功能的类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系统类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(System Class)—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处理操作系统特定功能的类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795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518616"/>
            <a:ext cx="43366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7859806" y="617875"/>
            <a:ext cx="433219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F81DD7-8F98-4EC1-A1E2-4E88B2F8E26F}"/>
              </a:ext>
            </a:extLst>
          </p:cNvPr>
          <p:cNvSpPr txBox="1"/>
          <p:nvPr/>
        </p:nvSpPr>
        <p:spPr>
          <a:xfrm>
            <a:off x="5415614" y="42320"/>
            <a:ext cx="56148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的关系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Class Relationships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DEE7AE-A47C-439A-94EC-8FAF8A82C3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18" y="142256"/>
            <a:ext cx="815789" cy="8157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80B4C8-3530-4E3F-86DD-0BE717077E79}"/>
              </a:ext>
            </a:extLst>
          </p:cNvPr>
          <p:cNvSpPr txBox="1"/>
          <p:nvPr/>
        </p:nvSpPr>
        <p:spPr>
          <a:xfrm>
            <a:off x="432358" y="1515758"/>
            <a:ext cx="9966512" cy="130930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tabLst/>
              <a:defRPr/>
            </a:pPr>
            <a:r>
              <a:rPr lang="zh-CN" altLang="en-US" sz="28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依赖关系：</a:t>
            </a:r>
            <a:endParaRPr lang="en-US" altLang="zh-CN" sz="28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当一个变化出现在一个类中，它可能会影响到另一个类</a:t>
            </a:r>
            <a:endParaRPr lang="en-US" altLang="zh-CN" sz="28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一个持久类和一个临时类之间的关系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1B478-67A0-4DAC-84CD-9F72CA32F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70" y="3429000"/>
            <a:ext cx="9966512" cy="1193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96FC4-D5AB-4A0B-B02F-93A1FF741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70" y="4758204"/>
            <a:ext cx="9966512" cy="121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4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D47C7002-4A19-4819-9A2C-1BC333008C57}"/>
              </a:ext>
            </a:extLst>
          </p:cNvPr>
          <p:cNvSpPr txBox="1"/>
          <p:nvPr/>
        </p:nvSpPr>
        <p:spPr>
          <a:xfrm>
            <a:off x="232011" y="5216503"/>
            <a:ext cx="10715316" cy="1227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类图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—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一个面向对象系统至少被结构化为</a:t>
            </a:r>
            <a:r>
              <a:rPr kumimoji="0" lang="zh-CN" alt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三种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不同类型的对象类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DAD76-1ECB-4EE6-8FB9-7386EB8F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11" y="1464835"/>
            <a:ext cx="11727976" cy="356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598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D6ACD2-8684-41C8-878F-0145BAD2B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061" y="891153"/>
            <a:ext cx="3818137" cy="4491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88D26A-CDC3-40A2-8CEC-7E82F0AF1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55" y="821880"/>
            <a:ext cx="11777391" cy="4560656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44F330A-8736-49FB-804E-393EEF28C83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959" y="199844"/>
            <a:ext cx="6415255" cy="6458312"/>
          </a:xfrm>
          <a:prstGeom prst="rect">
            <a:avLst/>
          </a:prstGeom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A2C8DB2B-EC01-4B34-80FC-F248C2F89612}"/>
              </a:ext>
            </a:extLst>
          </p:cNvPr>
          <p:cNvSpPr/>
          <p:nvPr/>
        </p:nvSpPr>
        <p:spPr>
          <a:xfrm>
            <a:off x="2736377" y="95534"/>
            <a:ext cx="2314578" cy="852656"/>
          </a:xfrm>
          <a:prstGeom prst="cloudCallout">
            <a:avLst>
              <a:gd name="adj1" fmla="val -18381"/>
              <a:gd name="adj2" fmla="val 677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接口类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Interface Class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8023CE07-CD18-437E-B55B-4CE0B3C2DCF1}"/>
              </a:ext>
            </a:extLst>
          </p:cNvPr>
          <p:cNvSpPr/>
          <p:nvPr/>
        </p:nvSpPr>
        <p:spPr>
          <a:xfrm>
            <a:off x="5146536" y="32379"/>
            <a:ext cx="2111293" cy="852656"/>
          </a:xfrm>
          <a:prstGeom prst="cloudCallout">
            <a:avLst>
              <a:gd name="adj1" fmla="val -10875"/>
              <a:gd name="adj2" fmla="val 7572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类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 Class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7B9F049F-6A0B-4034-95BE-8CF14C55C638}"/>
              </a:ext>
            </a:extLst>
          </p:cNvPr>
          <p:cNvSpPr/>
          <p:nvPr/>
        </p:nvSpPr>
        <p:spPr>
          <a:xfrm>
            <a:off x="7293331" y="16587"/>
            <a:ext cx="1864317" cy="852656"/>
          </a:xfrm>
          <a:prstGeom prst="cloudCallout">
            <a:avLst>
              <a:gd name="adj1" fmla="val -10875"/>
              <a:gd name="adj2" fmla="val 7572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实体类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Entity Class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83EF2895-04CB-4E0E-8D74-85AA20A81A8C}"/>
              </a:ext>
            </a:extLst>
          </p:cNvPr>
          <p:cNvSpPr/>
          <p:nvPr/>
        </p:nvSpPr>
        <p:spPr>
          <a:xfrm>
            <a:off x="8053764" y="1691123"/>
            <a:ext cx="1388283" cy="852656"/>
          </a:xfrm>
          <a:prstGeom prst="cloudCallout">
            <a:avLst>
              <a:gd name="adj1" fmla="val -39384"/>
              <a:gd name="adj2" fmla="val 773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自我调用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Self Call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B62D5502-C712-4ED7-BD6D-60B2703D0FC8}"/>
              </a:ext>
            </a:extLst>
          </p:cNvPr>
          <p:cNvSpPr/>
          <p:nvPr/>
        </p:nvSpPr>
        <p:spPr>
          <a:xfrm>
            <a:off x="10185493" y="2478143"/>
            <a:ext cx="1135326" cy="852656"/>
          </a:xfrm>
          <a:prstGeom prst="cloudCallout">
            <a:avLst>
              <a:gd name="adj1" fmla="val -52164"/>
              <a:gd name="adj2" fmla="val 7332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框架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A328EFA-4254-46D3-AD9F-D40FD43B4D41}"/>
              </a:ext>
            </a:extLst>
          </p:cNvPr>
          <p:cNvSpPr txBox="1">
            <a:spLocks/>
          </p:cNvSpPr>
          <p:nvPr/>
        </p:nvSpPr>
        <p:spPr>
          <a:xfrm>
            <a:off x="2795520" y="5423412"/>
            <a:ext cx="6987556" cy="1397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自我调用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对象可以调用它自己的方法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框架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使用框架来表示需要循环的所有消息，或用来表示一条或多条消息是可选的步骤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47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D929F190-B5FE-4315-9B2B-476CF71117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141065" y="1233246"/>
            <a:ext cx="11932172" cy="405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9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>
            <a:extLst>
              <a:ext uri="{FF2B5EF4-FFF2-40B4-BE49-F238E27FC236}">
                <a16:creationId xmlns:a16="http://schemas.microsoft.com/office/drawing/2014/main" id="{17538C03-FF98-4787-9CDD-59EBBA67DC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54246" y="879296"/>
            <a:ext cx="11748868" cy="43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6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374848" y="1214860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建模对象状态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Modeling Class State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374848" y="2424636"/>
            <a:ext cx="9906512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状态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(State)</a:t>
            </a:r>
          </a:p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对象在生命周期中某一时刻的状态（对象属性在某一个时刻的值）</a:t>
            </a:r>
            <a:endParaRPr lang="en-US" altLang="zh-CN" sz="24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状态转换事件</a:t>
            </a:r>
            <a:r>
              <a:rPr lang="en-US" altLang="zh-CN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(State transition event)</a:t>
            </a:r>
          </a:p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通过更新一个或多个属性的值来触发对象状态变化的事件</a:t>
            </a:r>
            <a:endParaRPr lang="en-US" altLang="zh-CN" sz="24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状态机图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(State machine diagram)</a:t>
            </a:r>
          </a:p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描述了对象具有的不同状态，引起对象改变状态的事件，以及决定对象在状态间转换的规则。</a:t>
            </a:r>
            <a:endParaRPr lang="en-US" altLang="zh-CN" sz="24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685766" rtl="0" eaLnBrk="1" fontAlgn="auto" latinLnBrk="0" hangingPunct="1">
              <a:lnSpc>
                <a:spcPts val="2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又称“状态图</a:t>
            </a:r>
            <a:r>
              <a:rPr lang="en-US" altLang="zh-CN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(state diagram)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”或“状态转换图</a:t>
            </a:r>
            <a:r>
              <a:rPr lang="en-US" altLang="zh-CN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(state transition diagram)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”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4726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374848" y="680012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lang="zh-CN" altLang="en-US" sz="6000" dirty="0">
                <a:solidFill>
                  <a:srgbClr val="000000"/>
                </a:solidFill>
                <a:latin typeface="Arial"/>
                <a:ea typeface="微软雅黑"/>
              </a:rPr>
              <a:t>举个栗子</a:t>
            </a:r>
            <a:endParaRPr lang="en-US" altLang="zh-CN" sz="60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altLang="zh-CN" sz="4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An Example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309935" y="4498909"/>
            <a:ext cx="6451552" cy="2274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marR="0" lvl="0" indent="-171442" algn="l" defTabSz="685766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C919</a:t>
            </a: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飞机可能具有的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状态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ts val="2000"/>
              </a:lnSpc>
              <a:spcBef>
                <a:spcPts val="600"/>
              </a:spcBef>
              <a:buFont typeface="微软雅黑" panose="020B0503020204020204" pitchFamily="34" charset="-122"/>
              <a:buChar char="○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停靠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Font typeface="微软雅黑" panose="020B0503020204020204" pitchFamily="34" charset="-122"/>
              <a:buChar char="○"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飞行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C919</a:t>
            </a: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飞机可能具有的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状态转换事件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微软雅黑" panose="020B0503020204020204" pitchFamily="34" charset="-122"/>
              <a:buChar char="○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给飞机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点火，使其状态转换从停靠转换为飞行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微软雅黑" panose="020B0503020204020204" pitchFamily="34" charset="-122"/>
              <a:buChar char="○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降落飞机，使其状态从飞行转换为停靠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70E02F9-D523-4C5E-8327-C8EF4D241462}"/>
              </a:ext>
            </a:extLst>
          </p:cNvPr>
          <p:cNvGrpSpPr/>
          <p:nvPr/>
        </p:nvGrpSpPr>
        <p:grpSpPr>
          <a:xfrm>
            <a:off x="6460764" y="4958811"/>
            <a:ext cx="5356388" cy="1120117"/>
            <a:chOff x="1085850" y="4419600"/>
            <a:chExt cx="5284961" cy="886571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5534033C-73DF-4D13-84D8-41A9D4EE6892}"/>
                </a:ext>
              </a:extLst>
            </p:cNvPr>
            <p:cNvSpPr/>
            <p:nvPr/>
          </p:nvSpPr>
          <p:spPr>
            <a:xfrm>
              <a:off x="1085850" y="4419600"/>
              <a:ext cx="1809750" cy="80680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Parked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60D1514-28B5-48DE-82B4-73BC3E10E041}"/>
                </a:ext>
              </a:extLst>
            </p:cNvPr>
            <p:cNvSpPr/>
            <p:nvPr/>
          </p:nvSpPr>
          <p:spPr>
            <a:xfrm>
              <a:off x="4561061" y="4419600"/>
              <a:ext cx="1809750" cy="80680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Flight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F082799-1F12-40FD-8B06-7F8C33FCF9F4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679950"/>
              <a:ext cx="166546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4FBC4916-2FC7-49E0-A22E-8A0298F6A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599" y="5035550"/>
              <a:ext cx="166546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2DF07C-3880-4897-9D4A-640AA1CE61C0}"/>
                </a:ext>
              </a:extLst>
            </p:cNvPr>
            <p:cNvSpPr txBox="1"/>
            <p:nvPr/>
          </p:nvSpPr>
          <p:spPr>
            <a:xfrm>
              <a:off x="3473355" y="4501230"/>
              <a:ext cx="6065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Ignite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7E9944F-9615-4D56-BFED-B0B11A8427AE}"/>
                </a:ext>
              </a:extLst>
            </p:cNvPr>
            <p:cNvSpPr txBox="1"/>
            <p:nvPr/>
          </p:nvSpPr>
          <p:spPr>
            <a:xfrm>
              <a:off x="3509696" y="5029172"/>
              <a:ext cx="5405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Land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22796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499906" y="145324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1200"/>
              </a:spcAft>
              <a:defRPr/>
            </a:pPr>
            <a:r>
              <a:rPr lang="zh-CN" altLang="en-US" sz="3600" dirty="0" smtClean="0">
                <a:solidFill>
                  <a:srgbClr val="000000"/>
                </a:solidFill>
                <a:latin typeface="Arial"/>
                <a:ea typeface="微软雅黑"/>
              </a:rPr>
              <a:t>需求分析</a:t>
            </a: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与需求定义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1B5A00-94E3-4013-BD6E-1FD39311B0D6}"/>
              </a:ext>
            </a:extLst>
          </p:cNvPr>
          <p:cNvCxnSpPr>
            <a:cxnSpLocks/>
          </p:cNvCxnSpPr>
          <p:nvPr/>
        </p:nvCxnSpPr>
        <p:spPr>
          <a:xfrm>
            <a:off x="0" y="1388424"/>
            <a:ext cx="12192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28D21E4-18B7-49E2-8B16-8A26FE4BD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7" r="86122" b="22056"/>
          <a:stretch/>
        </p:blipFill>
        <p:spPr>
          <a:xfrm>
            <a:off x="931000" y="1914386"/>
            <a:ext cx="564597" cy="1197142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428D21E4-18B7-49E2-8B16-8A26FE4BD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7" r="86122" b="22056"/>
          <a:stretch/>
        </p:blipFill>
        <p:spPr>
          <a:xfrm>
            <a:off x="10250846" y="1914386"/>
            <a:ext cx="564597" cy="1197142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428D21E4-18B7-49E2-8B16-8A26FE4BD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7" r="86122" b="22056"/>
          <a:stretch/>
        </p:blipFill>
        <p:spPr>
          <a:xfrm>
            <a:off x="931000" y="4716202"/>
            <a:ext cx="564597" cy="11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7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374848" y="1214860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建模对象状态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Modeling Class State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756DB-C704-430A-BB07-78A220AA94AE}"/>
              </a:ext>
            </a:extLst>
          </p:cNvPr>
          <p:cNvSpPr txBox="1">
            <a:spLocks/>
          </p:cNvSpPr>
          <p:nvPr/>
        </p:nvSpPr>
        <p:spPr>
          <a:xfrm>
            <a:off x="222448" y="3040885"/>
            <a:ext cx="10392212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25" marR="0" lvl="1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确定初始状态和最终状态 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对象如何创建和销毁？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pPr marL="514325" marR="0" lvl="1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确定对象在生命期中可能具有的其他状态</a:t>
            </a:r>
            <a:endParaRPr kumimoji="0" lang="en-US" altLang="zh-CN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514325" marR="0" lvl="1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确定引起对象离开某个特定状态的触发器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事件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pPr marL="514325" marR="0" lvl="1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确定状态转换路径 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当对象状态改变时，对象将进入的下一个状态是什么？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645509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4D82D0-B2DF-47CB-B529-994AE00342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4373880" y="1133167"/>
            <a:ext cx="7726680" cy="565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F818B9-F31D-418E-A239-62867D8B3694}"/>
              </a:ext>
            </a:extLst>
          </p:cNvPr>
          <p:cNvSpPr txBox="1"/>
          <p:nvPr/>
        </p:nvSpPr>
        <p:spPr>
          <a:xfrm>
            <a:off x="1479660" y="242413"/>
            <a:ext cx="5614899" cy="594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状态机图</a:t>
            </a:r>
            <a:endParaRPr lang="en-US" altLang="zh-CN" sz="36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C82F3-9561-4A4C-B374-93A836CA1808}"/>
              </a:ext>
            </a:extLst>
          </p:cNvPr>
          <p:cNvSpPr txBox="1"/>
          <p:nvPr/>
        </p:nvSpPr>
        <p:spPr>
          <a:xfrm>
            <a:off x="6019800" y="173900"/>
            <a:ext cx="6160770" cy="731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23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描述了对象具有的不同状态，引起对象改变状态的事件，以及决定对象在状态间转换的规则。</a:t>
            </a:r>
            <a:endParaRPr lang="en-US" altLang="zh-CN" sz="23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6906C9-FB9B-49AB-AF29-612A3A3BFD39}"/>
              </a:ext>
            </a:extLst>
          </p:cNvPr>
          <p:cNvGrpSpPr/>
          <p:nvPr/>
        </p:nvGrpSpPr>
        <p:grpSpPr>
          <a:xfrm>
            <a:off x="-217170" y="60232"/>
            <a:ext cx="12626340" cy="961169"/>
            <a:chOff x="-213360" y="1402414"/>
            <a:chExt cx="12626340" cy="96116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C80F115-423A-41B6-89E7-0D6B1185875D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2363583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E14D8E7-80CB-4A12-B441-258A1B21ADA9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1402414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B93F281-5492-404F-A053-6E3322DDB80B}"/>
                </a:ext>
              </a:extLst>
            </p:cNvPr>
            <p:cNvCxnSpPr>
              <a:cxnSpLocks/>
            </p:cNvCxnSpPr>
            <p:nvPr/>
          </p:nvCxnSpPr>
          <p:spPr>
            <a:xfrm>
              <a:off x="5816422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2A0F7D-2A89-4565-A9F4-E809458831E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4380" y="1402414"/>
              <a:ext cx="0" cy="96116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5DC7391-20F7-482C-883B-BDB4EC3C2B7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75C4DD95-BDA7-49A4-B72E-E759C8B6A80A}"/>
              </a:ext>
            </a:extLst>
          </p:cNvPr>
          <p:cNvSpPr txBox="1">
            <a:spLocks/>
          </p:cNvSpPr>
          <p:nvPr/>
        </p:nvSpPr>
        <p:spPr>
          <a:xfrm>
            <a:off x="53340" y="2283922"/>
            <a:ext cx="4381068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  <a:spcBef>
                <a:spcPts val="600"/>
              </a:spcBef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初始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状态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实心圆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)</a:t>
            </a:r>
          </a:p>
          <a:p>
            <a:pPr>
              <a:lnSpc>
                <a:spcPts val="3500"/>
              </a:lnSpc>
              <a:spcBef>
                <a:spcPts val="600"/>
              </a:spcBef>
              <a:defRPr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在不同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状态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圆角矩形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)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之间转换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3500"/>
              </a:lnSpc>
              <a:spcBef>
                <a:spcPts val="600"/>
              </a:spcBef>
              <a:defRPr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最后进入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结束状态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空心圆内的实心圆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)</a:t>
            </a:r>
          </a:p>
          <a:p>
            <a:pPr>
              <a:lnSpc>
                <a:spcPts val="3500"/>
              </a:lnSpc>
              <a:spcBef>
                <a:spcPts val="600"/>
              </a:spcBef>
              <a:defRPr/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每个箭头表示触发订单对象从一个状态转换到另一个状态的事件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2736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382468" y="5865153"/>
            <a:ext cx="8822492" cy="713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还记得对象</a:t>
            </a:r>
            <a:r>
              <a:rPr lang="zh-CN" altLang="en-US" sz="28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“报销报告”</a:t>
            </a:r>
            <a:r>
              <a:rPr lang="zh-CN" altLang="en-US" sz="28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吗，请为它构建一个状态机图</a:t>
            </a:r>
          </a:p>
          <a:p>
            <a:pPr marL="342883" lvl="1" indent="0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kumimoji="0" lang="en-US" altLang="zh-CN" sz="22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7364AD-3425-4162-ABFA-5903C459781E}"/>
              </a:ext>
            </a:extLst>
          </p:cNvPr>
          <p:cNvSpPr txBox="1">
            <a:spLocks noChangeArrowheads="1"/>
          </p:cNvSpPr>
          <p:nvPr/>
        </p:nvSpPr>
        <p:spPr>
          <a:xfrm>
            <a:off x="382468" y="4927283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练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习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Practice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B870E-1394-4A62-9CD6-7F51C78675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 amt="52000"/>
          </a:blip>
          <a:srcRect l="19050" r="-34"/>
          <a:stretch/>
        </p:blipFill>
        <p:spPr>
          <a:xfrm>
            <a:off x="0" y="3618790"/>
            <a:ext cx="4381500" cy="822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67473-BC0B-4047-B9FE-4B72EAE09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974" y="525005"/>
            <a:ext cx="7351059" cy="4734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4200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7364AD-3425-4162-ABFA-5903C459781E}"/>
              </a:ext>
            </a:extLst>
          </p:cNvPr>
          <p:cNvSpPr txBox="1">
            <a:spLocks noChangeArrowheads="1"/>
          </p:cNvSpPr>
          <p:nvPr/>
        </p:nvSpPr>
        <p:spPr>
          <a:xfrm>
            <a:off x="306268" y="2484121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练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习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Practice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B870E-1394-4A62-9CD6-7F51C78675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 amt="52000"/>
          </a:blip>
          <a:srcRect l="31521"/>
          <a:stretch/>
        </p:blipFill>
        <p:spPr>
          <a:xfrm>
            <a:off x="0" y="1373207"/>
            <a:ext cx="3705004" cy="822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F399DF-279A-43F9-9068-FCAF7CFA7B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1386" r="11100"/>
          <a:stretch/>
        </p:blipFill>
        <p:spPr>
          <a:xfrm>
            <a:off x="2793618" y="1160412"/>
            <a:ext cx="8962573" cy="51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50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7364AD-3425-4162-ABFA-5903C459781E}"/>
              </a:ext>
            </a:extLst>
          </p:cNvPr>
          <p:cNvSpPr txBox="1">
            <a:spLocks noChangeArrowheads="1"/>
          </p:cNvSpPr>
          <p:nvPr/>
        </p:nvSpPr>
        <p:spPr>
          <a:xfrm>
            <a:off x="306268" y="2484121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练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习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Practice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B870E-1394-4A62-9CD6-7F51C78675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 amt="52000"/>
          </a:blip>
          <a:srcRect l="31521"/>
          <a:stretch/>
        </p:blipFill>
        <p:spPr>
          <a:xfrm>
            <a:off x="0" y="1373207"/>
            <a:ext cx="3705004" cy="8222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80A4DB-D645-4E10-828E-0C5866F514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793619" y="523883"/>
            <a:ext cx="8962573" cy="5768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F399DF-279A-43F9-9068-FCAF7CFA7B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</a:blip>
          <a:srcRect l="1386" r="11100"/>
          <a:stretch/>
        </p:blipFill>
        <p:spPr>
          <a:xfrm>
            <a:off x="2793618" y="1160412"/>
            <a:ext cx="8962573" cy="51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8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377075" y="485921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用例描述</a:t>
            </a: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Use Case Narratives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7352E-0039-48E2-8D8F-6DA17298AEDF}"/>
              </a:ext>
            </a:extLst>
          </p:cNvPr>
          <p:cNvSpPr txBox="1">
            <a:spLocks/>
          </p:cNvSpPr>
          <p:nvPr/>
        </p:nvSpPr>
        <p:spPr>
          <a:xfrm>
            <a:off x="281578" y="1635209"/>
            <a:ext cx="6897145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Pct val="70000"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使用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结构化叙述的文本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描述用例图，填充每个业务事件，并说明用户如何同系统交互的细节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应该包括下列内容：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514325" marR="0" lvl="1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用例什么时候开始，怎样开始</a:t>
            </a:r>
            <a:endParaRPr kumimoji="0" lang="en-US" altLang="zh-CN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514325" marR="0" lvl="1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用例什么时候结束，怎样结束</a:t>
            </a:r>
            <a:endParaRPr kumimoji="0" lang="en-US" altLang="zh-CN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514325" marR="0" lvl="1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用例和参与者之间有什么样的交互作用</a:t>
            </a:r>
            <a:endParaRPr kumimoji="0" lang="en-US" altLang="zh-CN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514325" marR="0" lvl="1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用例需要什么数据</a:t>
            </a:r>
            <a:endParaRPr kumimoji="0" lang="en-US" altLang="zh-CN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514325" marR="0" lvl="1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用例的标准事件顺序是什么</a:t>
            </a:r>
            <a:endParaRPr kumimoji="0" lang="en-US" altLang="zh-CN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514325" marR="0" lvl="1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替代或例外事件流如何描述</a:t>
            </a:r>
            <a:endParaRPr kumimoji="0" lang="en-US" altLang="zh-CN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BB309A2-42F1-496A-9921-BE036DFE1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672" y="1646331"/>
            <a:ext cx="4856328" cy="521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744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7BE4922-1CD1-493F-AF95-0CF39A9CDF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t="5400" r="5092" b="10580"/>
          <a:stretch/>
        </p:blipFill>
        <p:spPr>
          <a:xfrm>
            <a:off x="8511731" y="117787"/>
            <a:ext cx="3598383" cy="29802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216971" y="230447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“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注册课程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”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用例描述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“Register for courses” Example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446DBA7D-B84A-4705-BC82-58C9F4B888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7166" y="1154371"/>
          <a:ext cx="7749652" cy="4990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089">
                  <a:extLst>
                    <a:ext uri="{9D8B030D-6E8A-4147-A177-3AD203B41FA5}">
                      <a16:colId xmlns:a16="http://schemas.microsoft.com/office/drawing/2014/main" val="1596445947"/>
                    </a:ext>
                  </a:extLst>
                </a:gridCol>
                <a:gridCol w="5799563">
                  <a:extLst>
                    <a:ext uri="{9D8B030D-6E8A-4147-A177-3AD203B41FA5}">
                      <a16:colId xmlns:a16="http://schemas.microsoft.com/office/drawing/2014/main" val="2468735150"/>
                    </a:ext>
                  </a:extLst>
                </a:gridCol>
              </a:tblGrid>
              <a:tr h="49158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   1   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用例“注册课程”的描述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用例注册课程 的描述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079464"/>
                  </a:ext>
                </a:extLst>
              </a:tr>
              <a:tr h="4915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1.1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前置条件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在用例“注册课程”开始之前，用例“维护课程信息”的分支流“创建选修课程”必须完成。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914800"/>
                  </a:ext>
                </a:extLst>
              </a:tr>
              <a:tr h="4915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1.2 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后置条件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如果这个用例成功，学生的选修计划表则被创建。否则，系统的状态没有变化。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833214"/>
                  </a:ext>
                </a:extLst>
              </a:tr>
              <a:tr h="6644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1.3 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扩充点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无</a:t>
                      </a:r>
                      <a:endParaRPr lang="en-US" altLang="zh-CN" sz="1800" b="1" i="0" kern="1200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460008"/>
                  </a:ext>
                </a:extLst>
              </a:tr>
              <a:tr h="5426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1.4 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事件流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zh-CN" altLang="en-US" sz="1800" b="1" i="0" kern="1200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925182"/>
                  </a:ext>
                </a:extLst>
              </a:tr>
              <a:tr h="19663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1.4.1 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基流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 当学生输入密码登录课程管理系统时，用例“注册课程”开始。如果密码验证是正确的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(E-1)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，则提示学生选择所想要的动作：添加、查看、打印、退出。</a:t>
                      </a:r>
                      <a:endParaRPr lang="en-US" altLang="zh-CN" sz="1800" b="1" i="0" kern="1200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  <a:p>
                      <a:pPr lvl="0" algn="l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 如果所选的活动是添加，执行分支流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S-1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；添加所选课程。</a:t>
                      </a:r>
                      <a:endParaRPr lang="en-US" altLang="zh-CN" sz="1800" b="1" i="0" kern="1200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 如果所选的活动是查看，执行分支流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S-2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；查看所选课程。</a:t>
                      </a:r>
                      <a:endParaRPr lang="en-US" altLang="zh-CN" sz="1800" b="1" i="0" kern="1200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 如果所选的活动是打印，执行分支流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S-3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；打印所选课程。</a:t>
                      </a:r>
                      <a:endParaRPr lang="en-US" altLang="zh-CN" sz="1800" b="1" i="0" kern="1200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 如果所选的活动是退出，用例结束并退出。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037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21545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7BE4922-1CD1-493F-AF95-0CF39A9CDF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t="5400" r="5092" b="10580"/>
          <a:stretch/>
        </p:blipFill>
        <p:spPr>
          <a:xfrm>
            <a:off x="8511731" y="117787"/>
            <a:ext cx="3598383" cy="29802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158711" y="117787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“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注册课程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”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用例描述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“Register for courses” Example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446DBA7D-B84A-4705-BC82-58C9F4B888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3940" y="998425"/>
          <a:ext cx="7360693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213">
                  <a:extLst>
                    <a:ext uri="{9D8B030D-6E8A-4147-A177-3AD203B41FA5}">
                      <a16:colId xmlns:a16="http://schemas.microsoft.com/office/drawing/2014/main" val="1596445947"/>
                    </a:ext>
                  </a:extLst>
                </a:gridCol>
                <a:gridCol w="5508480">
                  <a:extLst>
                    <a:ext uri="{9D8B030D-6E8A-4147-A177-3AD203B41FA5}">
                      <a16:colId xmlns:a16="http://schemas.microsoft.com/office/drawing/2014/main" val="2468735150"/>
                    </a:ext>
                  </a:extLst>
                </a:gridCol>
              </a:tblGrid>
              <a:tr h="354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…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…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665972"/>
                  </a:ext>
                </a:extLst>
              </a:tr>
              <a:tr h="2744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1.4.2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 分支流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S-1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：添加所选课程</a:t>
                      </a:r>
                      <a:endParaRPr lang="en-US" altLang="zh-CN" sz="1800" b="1" i="0" kern="1200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  <a:p>
                      <a:pPr lvl="0" algn="l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系统提示含有课程名和课程代号的域，学生输入希望选修的课程名和课程代码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(E-2) 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，并建立该课程与该学生的连接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(E-3)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。用例重新开始。</a:t>
                      </a:r>
                      <a:endParaRPr lang="en-US" altLang="zh-CN" sz="1800" b="1" i="0" kern="1200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  <a:p>
                      <a:pPr lvl="0" algn="l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S-2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：查看所选课程</a:t>
                      </a:r>
                      <a:endParaRPr lang="en-US" altLang="zh-CN" sz="1800" b="1" i="0" kern="1200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  <a:p>
                      <a:pPr lvl="0" algn="l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系统检索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(E-4)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并显示出学生所选的所有课程的信息，包括课程名、上课时间地点等。当学生查看完毕，用例重新开始。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S-3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：打印所选课程</a:t>
                      </a:r>
                      <a:endParaRPr lang="en-US" altLang="zh-CN" sz="1800" b="1" i="0" kern="1200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  <a:p>
                      <a:pPr lvl="0" algn="l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系统打印出学生所选的课程信息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(E-5)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。用例重新开始。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914800"/>
                  </a:ext>
                </a:extLst>
              </a:tr>
              <a:tr h="24790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1.4.3 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替代流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E-1 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如果输入的密码无效，用户可以重新输入密码或终止用例。</a:t>
                      </a:r>
                      <a:endParaRPr lang="en-US" altLang="zh-CN" sz="1800" b="1" i="0" kern="1200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  <a:p>
                      <a:pPr lvl="0" algn="l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E-2 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如果输入的课程名或代码无效，用户可以重新输入或终止用例。</a:t>
                      </a:r>
                      <a:endParaRPr lang="en-US" altLang="zh-CN" sz="1800" b="1" i="0" kern="1200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  <a:p>
                      <a:pPr lvl="0" algn="l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E-3 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如果学生和课程间的连接不能建立，信息会被存储，晚些时候再次建立连接。用例继续。</a:t>
                      </a:r>
                      <a:endParaRPr lang="en-US" altLang="zh-CN" sz="1800" b="1" i="0" kern="1200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  <a:p>
                      <a:pPr lvl="0" algn="l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E-4 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如果系统不能检索课程选修信息。用例重新开始。</a:t>
                      </a:r>
                      <a:endParaRPr lang="en-US" altLang="zh-CN" sz="1800" b="1" i="0" kern="1200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  <a:p>
                      <a:pPr lvl="0" algn="l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E-5 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如果系统不能打印课程选修信息，学生会得到信息表示该选项目前无法使用。用例重新开始。</a:t>
                      </a:r>
                      <a:endParaRPr lang="en-US" altLang="zh-CN" sz="1800" b="1" i="0" kern="1200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833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4128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6074</TotalTime>
  <Words>3876</Words>
  <Application>Microsoft Office PowerPoint</Application>
  <PresentationFormat>宽屏</PresentationFormat>
  <Paragraphs>525</Paragraphs>
  <Slides>64</Slides>
  <Notes>64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64</vt:i4>
      </vt:variant>
    </vt:vector>
  </HeadingPairs>
  <TitlesOfParts>
    <vt:vector size="77" baseType="lpstr">
      <vt:lpstr>FOT-Matisse Pro B</vt:lpstr>
      <vt:lpstr>等线</vt:lpstr>
      <vt:lpstr>等线 Light</vt:lpstr>
      <vt:lpstr>华文仿宋</vt:lpstr>
      <vt:lpstr>宋体</vt:lpstr>
      <vt:lpstr>微软雅黑</vt:lpstr>
      <vt:lpstr>Arial</vt:lpstr>
      <vt:lpstr>Bahnschrift SemiBold Condensed</vt:lpstr>
      <vt:lpstr>Impact</vt:lpstr>
      <vt:lpstr>Times New Roman</vt:lpstr>
      <vt:lpstr>Wingdings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陈 书悦</dc:creator>
  <cp:lastModifiedBy>Liu haiming</cp:lastModifiedBy>
  <cp:revision>698</cp:revision>
  <dcterms:created xsi:type="dcterms:W3CDTF">2022-01-23T14:07:41Z</dcterms:created>
  <dcterms:modified xsi:type="dcterms:W3CDTF">2022-06-14T05:41:17Z</dcterms:modified>
</cp:coreProperties>
</file>